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02"/>
  </p:notesMasterIdLst>
  <p:sldIdLst>
    <p:sldId id="256" r:id="rId2"/>
    <p:sldId id="1104" r:id="rId3"/>
    <p:sldId id="578" r:id="rId4"/>
    <p:sldId id="1086" r:id="rId5"/>
    <p:sldId id="1087" r:id="rId6"/>
    <p:sldId id="661" r:id="rId7"/>
    <p:sldId id="1270" r:id="rId8"/>
    <p:sldId id="812" r:id="rId9"/>
    <p:sldId id="813" r:id="rId10"/>
    <p:sldId id="1303" r:id="rId11"/>
    <p:sldId id="867" r:id="rId12"/>
    <p:sldId id="762" r:id="rId13"/>
    <p:sldId id="1271" r:id="rId14"/>
    <p:sldId id="761" r:id="rId15"/>
    <p:sldId id="702" r:id="rId16"/>
    <p:sldId id="1041" r:id="rId17"/>
    <p:sldId id="457" r:id="rId18"/>
    <p:sldId id="458" r:id="rId19"/>
    <p:sldId id="1088" r:id="rId20"/>
    <p:sldId id="701" r:id="rId21"/>
    <p:sldId id="708" r:id="rId22"/>
    <p:sldId id="710" r:id="rId23"/>
    <p:sldId id="1224" r:id="rId24"/>
    <p:sldId id="1225" r:id="rId25"/>
    <p:sldId id="1090" r:id="rId26"/>
    <p:sldId id="1091" r:id="rId27"/>
    <p:sldId id="1092" r:id="rId28"/>
    <p:sldId id="1081" r:id="rId29"/>
    <p:sldId id="1084" r:id="rId30"/>
    <p:sldId id="1094" r:id="rId31"/>
    <p:sldId id="715" r:id="rId32"/>
    <p:sldId id="1026" r:id="rId33"/>
    <p:sldId id="1272" r:id="rId34"/>
    <p:sldId id="1293" r:id="rId35"/>
    <p:sldId id="1294" r:id="rId36"/>
    <p:sldId id="1254" r:id="rId37"/>
    <p:sldId id="1296" r:id="rId38"/>
    <p:sldId id="1085" r:id="rId39"/>
    <p:sldId id="1098" r:id="rId40"/>
    <p:sldId id="1069" r:id="rId41"/>
    <p:sldId id="1101" r:id="rId42"/>
    <p:sldId id="1076" r:id="rId43"/>
    <p:sldId id="1297" r:id="rId44"/>
    <p:sldId id="1273" r:id="rId45"/>
    <p:sldId id="1103" r:id="rId46"/>
    <p:sldId id="901" r:id="rId47"/>
    <p:sldId id="863" r:id="rId48"/>
    <p:sldId id="622" r:id="rId49"/>
    <p:sldId id="898" r:id="rId50"/>
    <p:sldId id="1228" r:id="rId51"/>
    <p:sldId id="1229" r:id="rId52"/>
    <p:sldId id="883" r:id="rId53"/>
    <p:sldId id="874" r:id="rId54"/>
    <p:sldId id="880" r:id="rId55"/>
    <p:sldId id="881" r:id="rId56"/>
    <p:sldId id="879" r:id="rId57"/>
    <p:sldId id="882" r:id="rId58"/>
    <p:sldId id="900" r:id="rId59"/>
    <p:sldId id="757" r:id="rId60"/>
    <p:sldId id="1232" r:id="rId61"/>
    <p:sldId id="1269" r:id="rId62"/>
    <p:sldId id="1070" r:id="rId63"/>
    <p:sldId id="1268" r:id="rId64"/>
    <p:sldId id="1046" r:id="rId65"/>
    <p:sldId id="1058" r:id="rId66"/>
    <p:sldId id="1045" r:id="rId67"/>
    <p:sldId id="1044" r:id="rId68"/>
    <p:sldId id="1230" r:id="rId69"/>
    <p:sldId id="1231" r:id="rId70"/>
    <p:sldId id="758" r:id="rId71"/>
    <p:sldId id="776" r:id="rId72"/>
    <p:sldId id="1233" r:id="rId73"/>
    <p:sldId id="1234" r:id="rId74"/>
    <p:sldId id="1235" r:id="rId75"/>
    <p:sldId id="1071" r:id="rId76"/>
    <p:sldId id="780" r:id="rId77"/>
    <p:sldId id="1236" r:id="rId78"/>
    <p:sldId id="1237" r:id="rId79"/>
    <p:sldId id="964" r:id="rId80"/>
    <p:sldId id="785" r:id="rId81"/>
    <p:sldId id="966" r:id="rId82"/>
    <p:sldId id="965" r:id="rId83"/>
    <p:sldId id="789" r:id="rId84"/>
    <p:sldId id="792" r:id="rId85"/>
    <p:sldId id="1262" r:id="rId86"/>
    <p:sldId id="475" r:id="rId87"/>
    <p:sldId id="476" r:id="rId88"/>
    <p:sldId id="949" r:id="rId89"/>
    <p:sldId id="767" r:id="rId90"/>
    <p:sldId id="815" r:id="rId91"/>
    <p:sldId id="484" r:id="rId92"/>
    <p:sldId id="803" r:id="rId93"/>
    <p:sldId id="485" r:id="rId94"/>
    <p:sldId id="804" r:id="rId95"/>
    <p:sldId id="826" r:id="rId96"/>
    <p:sldId id="986" r:id="rId97"/>
    <p:sldId id="976" r:id="rId98"/>
    <p:sldId id="1238" r:id="rId99"/>
    <p:sldId id="465" r:id="rId100"/>
    <p:sldId id="467" r:id="rId101"/>
    <p:sldId id="453" r:id="rId102"/>
    <p:sldId id="455" r:id="rId103"/>
    <p:sldId id="1298" r:id="rId104"/>
    <p:sldId id="1299" r:id="rId105"/>
    <p:sldId id="992" r:id="rId106"/>
    <p:sldId id="993" r:id="rId107"/>
    <p:sldId id="1257" r:id="rId108"/>
    <p:sldId id="811" r:id="rId109"/>
    <p:sldId id="1255" r:id="rId110"/>
    <p:sldId id="1256" r:id="rId111"/>
    <p:sldId id="1258" r:id="rId112"/>
    <p:sldId id="1259" r:id="rId113"/>
    <p:sldId id="1116" r:id="rId114"/>
    <p:sldId id="927" r:id="rId115"/>
    <p:sldId id="493" r:id="rId116"/>
    <p:sldId id="494" r:id="rId117"/>
    <p:sldId id="1105" r:id="rId118"/>
    <p:sldId id="1106" r:id="rId119"/>
    <p:sldId id="1107" r:id="rId120"/>
    <p:sldId id="1110" r:id="rId121"/>
    <p:sldId id="490" r:id="rId122"/>
    <p:sldId id="454" r:id="rId123"/>
    <p:sldId id="468" r:id="rId124"/>
    <p:sldId id="929" r:id="rId125"/>
    <p:sldId id="1243" r:id="rId126"/>
    <p:sldId id="472" r:id="rId127"/>
    <p:sldId id="473" r:id="rId128"/>
    <p:sldId id="474" r:id="rId129"/>
    <p:sldId id="1285" r:id="rId130"/>
    <p:sldId id="1286" r:id="rId131"/>
    <p:sldId id="1287" r:id="rId132"/>
    <p:sldId id="903" r:id="rId133"/>
    <p:sldId id="997" r:id="rId134"/>
    <p:sldId id="1276" r:id="rId135"/>
    <p:sldId id="1063" r:id="rId136"/>
    <p:sldId id="1277" r:id="rId137"/>
    <p:sldId id="1278" r:id="rId138"/>
    <p:sldId id="1060" r:id="rId139"/>
    <p:sldId id="1061" r:id="rId140"/>
    <p:sldId id="905" r:id="rId141"/>
    <p:sldId id="1279" r:id="rId142"/>
    <p:sldId id="1226" r:id="rId143"/>
    <p:sldId id="1251" r:id="rId144"/>
    <p:sldId id="904" r:id="rId145"/>
    <p:sldId id="1252" r:id="rId146"/>
    <p:sldId id="1100" r:id="rId147"/>
    <p:sldId id="985" r:id="rId148"/>
    <p:sldId id="773" r:id="rId149"/>
    <p:sldId id="774" r:id="rId150"/>
    <p:sldId id="775" r:id="rId151"/>
    <p:sldId id="777" r:id="rId152"/>
    <p:sldId id="734" r:id="rId153"/>
    <p:sldId id="779" r:id="rId154"/>
    <p:sldId id="1275" r:id="rId155"/>
    <p:sldId id="748" r:id="rId156"/>
    <p:sldId id="626" r:id="rId157"/>
    <p:sldId id="786" r:id="rId158"/>
    <p:sldId id="931" r:id="rId159"/>
    <p:sldId id="933" r:id="rId160"/>
    <p:sldId id="799" r:id="rId161"/>
    <p:sldId id="755" r:id="rId162"/>
    <p:sldId id="1073" r:id="rId163"/>
    <p:sldId id="1074" r:id="rId164"/>
    <p:sldId id="934" r:id="rId165"/>
    <p:sldId id="935" r:id="rId166"/>
    <p:sldId id="928" r:id="rId167"/>
    <p:sldId id="477" r:id="rId168"/>
    <p:sldId id="979" r:id="rId169"/>
    <p:sldId id="980" r:id="rId170"/>
    <p:sldId id="478" r:id="rId171"/>
    <p:sldId id="488" r:id="rId172"/>
    <p:sldId id="981" r:id="rId173"/>
    <p:sldId id="983" r:id="rId174"/>
    <p:sldId id="746" r:id="rId175"/>
    <p:sldId id="1300" r:id="rId176"/>
    <p:sldId id="693" r:id="rId177"/>
    <p:sldId id="1282" r:id="rId178"/>
    <p:sldId id="939" r:id="rId179"/>
    <p:sldId id="1283" r:id="rId180"/>
    <p:sldId id="940" r:id="rId181"/>
    <p:sldId id="951" r:id="rId182"/>
    <p:sldId id="948" r:id="rId183"/>
    <p:sldId id="1289" r:id="rId184"/>
    <p:sldId id="887" r:id="rId185"/>
    <p:sldId id="937" r:id="rId186"/>
    <p:sldId id="925" r:id="rId187"/>
    <p:sldId id="1290" r:id="rId188"/>
    <p:sldId id="1291" r:id="rId189"/>
    <p:sldId id="398" r:id="rId190"/>
    <p:sldId id="946" r:id="rId191"/>
    <p:sldId id="950" r:id="rId192"/>
    <p:sldId id="938" r:id="rId193"/>
    <p:sldId id="941" r:id="rId194"/>
    <p:sldId id="942" r:id="rId195"/>
    <p:sldId id="1302" r:id="rId196"/>
    <p:sldId id="1292" r:id="rId197"/>
    <p:sldId id="943" r:id="rId198"/>
    <p:sldId id="947" r:id="rId199"/>
    <p:sldId id="1083" r:id="rId200"/>
    <p:sldId id="447" r:id="rId20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0" autoAdjust="0"/>
    <p:restoredTop sz="78214" autoAdjust="0"/>
  </p:normalViewPr>
  <p:slideViewPr>
    <p:cSldViewPr>
      <p:cViewPr>
        <p:scale>
          <a:sx n="100" d="100"/>
          <a:sy n="100" d="100"/>
        </p:scale>
        <p:origin x="32" y="3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5" d="100"/>
          <a:sy n="105" d="100"/>
        </p:scale>
        <p:origin x="4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iagrams/_rels/data16.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hyperlink" Target="http://derindelimavi.blogspot.com.tr/2017/03/kerasa-giris-2-lstm.html" TargetMode="External"/><Relationship Id="rId1" Type="http://schemas.openxmlformats.org/officeDocument/2006/relationships/image" Target="../media/image226.png"/><Relationship Id="rId6" Type="http://schemas.openxmlformats.org/officeDocument/2006/relationships/hyperlink" Target="https://en.wikipedia.org/wiki/Force-based_algorithms_(graph_drawing)" TargetMode="External"/><Relationship Id="rId5" Type="http://schemas.openxmlformats.org/officeDocument/2006/relationships/image" Target="../media/image228.png"/><Relationship Id="rId4" Type="http://schemas.openxmlformats.org/officeDocument/2006/relationships/hyperlink" Target="https://en.wikipedia.org/wiki/Statistical_learning_theory" TargetMode="External"/></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diagrams/_rels/data40.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image" Target="../media/image700.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hyperlink" Target="http://derindelimavi.blogspot.com.tr/2017/03/kerasa-giris-2-lstm.html" TargetMode="External"/><Relationship Id="rId1" Type="http://schemas.openxmlformats.org/officeDocument/2006/relationships/image" Target="../media/image226.png"/><Relationship Id="rId6" Type="http://schemas.openxmlformats.org/officeDocument/2006/relationships/hyperlink" Target="https://en.wikipedia.org/wiki/Force-based_algorithms_(graph_drawing)" TargetMode="External"/><Relationship Id="rId5" Type="http://schemas.openxmlformats.org/officeDocument/2006/relationships/image" Target="../media/image228.png"/><Relationship Id="rId4" Type="http://schemas.openxmlformats.org/officeDocument/2006/relationships/hyperlink" Target="https://en.wikipedia.org/wiki/Statistical_learning_theory" TargetMode="External"/></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文本分类</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85465174-F620-4206-A85D-5BEE81C97B28}">
      <dgm:prSet custT="1"/>
      <dgm:spPr>
        <a:solidFill>
          <a:schemeClr val="accent2">
            <a:lumMod val="75000"/>
          </a:schemeClr>
        </a:solidFill>
      </dgm:spPr>
      <dgm:t>
        <a:bodyPr/>
        <a:lstStyle/>
        <a:p>
          <a:pPr rtl="0">
            <a:lnSpc>
              <a:spcPct val="100000"/>
            </a:lnSpc>
            <a:spcBef>
              <a:spcPts val="0"/>
            </a:spcBef>
            <a:spcAft>
              <a:spcPts val="0"/>
            </a:spcAft>
          </a:pPr>
          <a:r>
            <a:rPr lang="zh-CN" altLang="en-US" sz="2000" dirty="0"/>
            <a:t>自然语言处理</a:t>
          </a:r>
        </a:p>
      </dgm:t>
    </dgm:pt>
    <dgm:pt modelId="{1EB71B8F-32DC-49AB-9BD4-1C3788CDF069}" type="parTrans" cxnId="{D5DC9AD6-DEE6-44C0-BD0D-70239CD447C7}">
      <dgm:prSet/>
      <dgm:spPr/>
      <dgm:t>
        <a:bodyPr/>
        <a:lstStyle/>
        <a:p>
          <a:endParaRPr lang="zh-CN" altLang="en-US"/>
        </a:p>
      </dgm:t>
    </dgm:pt>
    <dgm:pt modelId="{2827768C-5A16-44EA-812C-B2E9B6298007}" type="sibTrans" cxnId="{D5DC9AD6-DEE6-44C0-BD0D-70239CD447C7}">
      <dgm:prSet/>
      <dgm:spPr/>
      <dgm:t>
        <a:bodyPr/>
        <a:lstStyle/>
        <a:p>
          <a:endParaRPr lang="zh-CN" altLang="en-US"/>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8"/>
      <dgm:spPr/>
    </dgm:pt>
    <dgm:pt modelId="{5156EE79-8EF5-461E-AB61-DF6007AD0779}" type="pres">
      <dgm:prSet presAssocID="{FF3DB6AF-A4DE-4E13-AE14-D96D5C0A1A8B}" presName="connTx" presStyleLbl="parChTrans1D4" presStyleIdx="0" presStyleCnt="8"/>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8">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8"/>
      <dgm:spPr/>
    </dgm:pt>
    <dgm:pt modelId="{974EA6F0-7E42-4CD5-BFEE-3A3BF1F9DA7E}" type="pres">
      <dgm:prSet presAssocID="{D66DAC0E-D6F2-470E-A02F-6C7E94390031}" presName="connTx" presStyleLbl="parChTrans1D4" presStyleIdx="1" presStyleCnt="8"/>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8">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8"/>
      <dgm:spPr/>
    </dgm:pt>
    <dgm:pt modelId="{A8E92269-108D-40EB-979D-DA3CEFA1FF1C}" type="pres">
      <dgm:prSet presAssocID="{0A9FB55B-D1A7-4307-8A08-CC8062B73331}" presName="connTx" presStyleLbl="parChTrans1D4" presStyleIdx="2" presStyleCnt="8"/>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8">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8"/>
      <dgm:spPr/>
    </dgm:pt>
    <dgm:pt modelId="{068C6179-719E-4B47-9EBE-F32060C437F0}" type="pres">
      <dgm:prSet presAssocID="{7E301767-8ADB-4167-BA15-EC4ED536CDF3}" presName="connTx" presStyleLbl="parChTrans1D4" presStyleIdx="3" presStyleCnt="8"/>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8">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8"/>
      <dgm:spPr/>
    </dgm:pt>
    <dgm:pt modelId="{67A478BE-7EDA-4AC0-9240-BEECD2C1B112}" type="pres">
      <dgm:prSet presAssocID="{151543BC-AEBE-4068-BE93-39163CC15B0C}" presName="connTx" presStyleLbl="parChTrans1D4" presStyleIdx="4" presStyleCnt="8"/>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8">
        <dgm:presLayoutVars>
          <dgm:chPref val="3"/>
        </dgm:presLayoutVars>
      </dgm:prSet>
      <dgm:spPr/>
    </dgm:pt>
    <dgm:pt modelId="{21C1B8C2-43C8-48BF-9746-CB1D67DECABF}" type="pres">
      <dgm:prSet presAssocID="{AB428304-461C-4EF2-8AB5-72E61F1D457B}" presName="level3hierChild" presStyleCnt="0"/>
      <dgm:spPr/>
    </dgm:pt>
    <dgm:pt modelId="{F1268455-EE05-40C4-96B9-46F69ACAD7A9}" type="pres">
      <dgm:prSet presAssocID="{1EB71B8F-32DC-49AB-9BD4-1C3788CDF069}" presName="conn2-1" presStyleLbl="parChTrans1D4" presStyleIdx="5" presStyleCnt="8"/>
      <dgm:spPr/>
    </dgm:pt>
    <dgm:pt modelId="{6E430087-F835-4B2F-95DE-49223D1F33D3}" type="pres">
      <dgm:prSet presAssocID="{1EB71B8F-32DC-49AB-9BD4-1C3788CDF069}" presName="connTx" presStyleLbl="parChTrans1D4" presStyleIdx="5" presStyleCnt="8"/>
      <dgm:spPr/>
    </dgm:pt>
    <dgm:pt modelId="{7820CB5B-BAA8-4CE2-8463-32EEEAE06C86}" type="pres">
      <dgm:prSet presAssocID="{85465174-F620-4206-A85D-5BEE81C97B28}" presName="root2" presStyleCnt="0"/>
      <dgm:spPr/>
    </dgm:pt>
    <dgm:pt modelId="{9BDAD905-1DFF-47F3-B7F4-941256F3152D}" type="pres">
      <dgm:prSet presAssocID="{85465174-F620-4206-A85D-5BEE81C97B28}" presName="LevelTwoTextNode" presStyleLbl="node4" presStyleIdx="5" presStyleCnt="8">
        <dgm:presLayoutVars>
          <dgm:chPref val="3"/>
        </dgm:presLayoutVars>
      </dgm:prSet>
      <dgm:spPr/>
    </dgm:pt>
    <dgm:pt modelId="{373C0A88-B38B-4520-A5DA-978A4DF1B147}" type="pres">
      <dgm:prSet presAssocID="{85465174-F620-4206-A85D-5BEE81C97B28}"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6" presStyleCnt="8"/>
      <dgm:spPr/>
    </dgm:pt>
    <dgm:pt modelId="{EC993B32-D076-4951-AEE7-4200E341C468}" type="pres">
      <dgm:prSet presAssocID="{36061C26-038C-48A2-8176-FC82F637E77E}" presName="connTx" presStyleLbl="parChTrans1D4" presStyleIdx="6" presStyleCnt="8"/>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6" presStyleCnt="8">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7" presStyleCnt="8"/>
      <dgm:spPr/>
    </dgm:pt>
    <dgm:pt modelId="{938E7890-3687-42DC-855E-CB4ABC65476D}" type="pres">
      <dgm:prSet presAssocID="{06E1B8E6-917A-4BFE-B4CD-67A90C88741F}" presName="connTx" presStyleLbl="parChTrans1D4" presStyleIdx="7" presStyleCnt="8"/>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7" presStyleCnt="8">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C20AC868-4CED-4E4D-9BBF-7458A414446E}" type="presOf" srcId="{1EB71B8F-32DC-49AB-9BD4-1C3788CDF069}" destId="{6E430087-F835-4B2F-95DE-49223D1F33D3}"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26B23F86-054C-4099-882F-92AA2B4ADEF0}" type="presOf" srcId="{85465174-F620-4206-A85D-5BEE81C97B28}" destId="{9BDAD905-1DFF-47F3-B7F4-941256F3152D}"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930E3FB6-97AB-46E1-894D-69604D13FE19}" type="presOf" srcId="{1EB71B8F-32DC-49AB-9BD4-1C3788CDF069}" destId="{F1268455-EE05-40C4-96B9-46F69ACAD7A9}"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D5DC9AD6-DEE6-44C0-BD0D-70239CD447C7}" srcId="{2E56F678-C1CE-4892-BC9F-D88898E69FD5}" destId="{85465174-F620-4206-A85D-5BEE81C97B28}" srcOrd="3" destOrd="0" parTransId="{1EB71B8F-32DC-49AB-9BD4-1C3788CDF069}" sibTransId="{2827768C-5A16-44EA-812C-B2E9B6298007}"/>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B371D2C8-39ED-4C0F-9F09-6FC134B17121}" type="presParOf" srcId="{9ECE1F91-50F5-4017-B313-AE0D00533061}" destId="{F1268455-EE05-40C4-96B9-46F69ACAD7A9}" srcOrd="6" destOrd="0" presId="urn:microsoft.com/office/officeart/2005/8/layout/hierarchy2"/>
    <dgm:cxn modelId="{F97BFCBC-E423-4941-A1E9-01A287F9132C}" type="presParOf" srcId="{F1268455-EE05-40C4-96B9-46F69ACAD7A9}" destId="{6E430087-F835-4B2F-95DE-49223D1F33D3}" srcOrd="0" destOrd="0" presId="urn:microsoft.com/office/officeart/2005/8/layout/hierarchy2"/>
    <dgm:cxn modelId="{4FAC3EED-90EA-49E3-9D1F-8E20F59FF261}" type="presParOf" srcId="{9ECE1F91-50F5-4017-B313-AE0D00533061}" destId="{7820CB5B-BAA8-4CE2-8463-32EEEAE06C86}" srcOrd="7" destOrd="0" presId="urn:microsoft.com/office/officeart/2005/8/layout/hierarchy2"/>
    <dgm:cxn modelId="{B10C4F3C-2286-4AAA-8D72-B05FF9647593}" type="presParOf" srcId="{7820CB5B-BAA8-4CE2-8463-32EEEAE06C86}" destId="{9BDAD905-1DFF-47F3-B7F4-941256F3152D}" srcOrd="0" destOrd="0" presId="urn:microsoft.com/office/officeart/2005/8/layout/hierarchy2"/>
    <dgm:cxn modelId="{93B9EA23-1200-4445-8E5F-E00866C840A8}" type="presParOf" srcId="{7820CB5B-BAA8-4CE2-8463-32EEEAE06C86}" destId="{373C0A88-B38B-4520-A5DA-978A4DF1B147}"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1F3E018-B234-49C9-8FD3-1F258D03300D}" type="doc">
      <dgm:prSet loTypeId="urn:microsoft.com/office/officeart/2005/8/layout/hProcess11" loCatId="process" qsTypeId="urn:microsoft.com/office/officeart/2005/8/quickstyle/simple1" qsCatId="simple" csTypeId="urn:microsoft.com/office/officeart/2005/8/colors/accent2_2" csCatId="accent2" phldr="1"/>
      <dgm:spPr/>
      <dgm:t>
        <a:bodyPr/>
        <a:lstStyle/>
        <a:p>
          <a:endParaRPr lang="zh-CN" altLang="en-US"/>
        </a:p>
      </dgm:t>
    </dgm:pt>
    <dgm:pt modelId="{0C898724-92B5-4F38-9478-93FC377A7F2F}">
      <dgm:prSet custT="1"/>
      <dgm:spPr/>
      <dgm:t>
        <a:bodyPr/>
        <a:lstStyle/>
        <a:p>
          <a:r>
            <a:rPr lang="zh-CN" altLang="en-US" sz="2400" dirty="0"/>
            <a:t>全连接</a:t>
          </a:r>
          <a:endParaRPr lang="en-US" altLang="zh-CN" sz="2400" dirty="0"/>
        </a:p>
        <a:p>
          <a:r>
            <a:rPr lang="zh-CN" altLang="en-US" sz="2400" dirty="0"/>
            <a:t>前馈网络</a:t>
          </a:r>
        </a:p>
      </dgm:t>
    </dgm:pt>
    <dgm:pt modelId="{F1A23330-EE16-44D1-BDA7-E2C0D7557C72}" type="parTrans" cxnId="{F47CD0BA-5842-4067-9ACC-B3FD68B87450}">
      <dgm:prSet/>
      <dgm:spPr/>
      <dgm:t>
        <a:bodyPr/>
        <a:lstStyle/>
        <a:p>
          <a:endParaRPr lang="zh-CN" altLang="en-US" sz="1400"/>
        </a:p>
      </dgm:t>
    </dgm:pt>
    <dgm:pt modelId="{C593E380-3705-4D48-8155-E9CB207B6821}" type="sibTrans" cxnId="{F47CD0BA-5842-4067-9ACC-B3FD68B87450}">
      <dgm:prSet/>
      <dgm:spPr/>
      <dgm:t>
        <a:bodyPr/>
        <a:lstStyle/>
        <a:p>
          <a:endParaRPr lang="zh-CN" altLang="en-US" sz="1400"/>
        </a:p>
      </dgm:t>
    </dgm:pt>
    <dgm:pt modelId="{F4F4E43A-6DD5-4375-96B0-EE3BFC636184}">
      <dgm:prSet custT="1"/>
      <dgm:spPr/>
      <dgm:t>
        <a:bodyPr/>
        <a:lstStyle/>
        <a:p>
          <a:r>
            <a:rPr lang="zh-CN" altLang="en-US" sz="2400" dirty="0"/>
            <a:t>循环网络</a:t>
          </a:r>
        </a:p>
      </dgm:t>
    </dgm:pt>
    <dgm:pt modelId="{902D7F6F-2BA6-4F29-9917-FBC3BC6BA706}" type="parTrans" cxnId="{8E6047D2-BA21-46D8-984D-0515B6F48CE0}">
      <dgm:prSet/>
      <dgm:spPr/>
      <dgm:t>
        <a:bodyPr/>
        <a:lstStyle/>
        <a:p>
          <a:endParaRPr lang="zh-CN" altLang="en-US" sz="1400"/>
        </a:p>
      </dgm:t>
    </dgm:pt>
    <dgm:pt modelId="{AE0A00AA-67A3-4CAC-9ACD-CCE9F0D06703}" type="sibTrans" cxnId="{8E6047D2-BA21-46D8-984D-0515B6F48CE0}">
      <dgm:prSet/>
      <dgm:spPr/>
      <dgm:t>
        <a:bodyPr/>
        <a:lstStyle/>
        <a:p>
          <a:endParaRPr lang="zh-CN" altLang="en-US" sz="1400"/>
        </a:p>
      </dgm:t>
    </dgm:pt>
    <dgm:pt modelId="{903A91B3-04FF-46DD-BA92-9E2D50B97074}">
      <dgm:prSet custT="1"/>
      <dgm:spPr/>
      <dgm:t>
        <a:bodyPr/>
        <a:lstStyle/>
        <a:p>
          <a:r>
            <a:rPr lang="zh-CN" altLang="en-US" sz="2400" dirty="0"/>
            <a:t>图网络</a:t>
          </a:r>
        </a:p>
      </dgm:t>
    </dgm:pt>
    <dgm:pt modelId="{3EBBFD16-D762-4103-AAF4-A79FFD461AB6}" type="parTrans" cxnId="{18804C76-3DE2-4BB5-B774-716654EFD9A9}">
      <dgm:prSet/>
      <dgm:spPr/>
      <dgm:t>
        <a:bodyPr/>
        <a:lstStyle/>
        <a:p>
          <a:endParaRPr lang="zh-CN" altLang="en-US" sz="1400"/>
        </a:p>
      </dgm:t>
    </dgm:pt>
    <dgm:pt modelId="{98D86886-75D2-40E6-8FCD-28EF03657E08}" type="sibTrans" cxnId="{18804C76-3DE2-4BB5-B774-716654EFD9A9}">
      <dgm:prSet/>
      <dgm:spPr/>
      <dgm:t>
        <a:bodyPr/>
        <a:lstStyle/>
        <a:p>
          <a:endParaRPr lang="zh-CN" altLang="en-US" sz="1400"/>
        </a:p>
      </dgm:t>
    </dgm:pt>
    <dgm:pt modelId="{219F7FFA-6E8B-42EE-8093-7A5E3610D65D}">
      <dgm:prSet custT="1"/>
      <dgm:spPr/>
      <dgm:t>
        <a:bodyPr/>
        <a:lstStyle/>
        <a:p>
          <a:r>
            <a:rPr lang="zh-CN" altLang="en-US" sz="2400" dirty="0"/>
            <a:t>卷积网络</a:t>
          </a:r>
        </a:p>
      </dgm:t>
    </dgm:pt>
    <dgm:pt modelId="{0E9DF51D-9C90-4E20-85F4-1D9AD54FA4FB}" type="parTrans" cxnId="{C0C60CF1-3C69-4E58-AB18-05BE98F4A35B}">
      <dgm:prSet/>
      <dgm:spPr/>
      <dgm:t>
        <a:bodyPr/>
        <a:lstStyle/>
        <a:p>
          <a:endParaRPr lang="zh-CN" altLang="en-US" sz="1400"/>
        </a:p>
      </dgm:t>
    </dgm:pt>
    <dgm:pt modelId="{4E8A18C1-3673-4D51-A80D-61F3CBCC5E81}" type="sibTrans" cxnId="{C0C60CF1-3C69-4E58-AB18-05BE98F4A35B}">
      <dgm:prSet/>
      <dgm:spPr/>
      <dgm:t>
        <a:bodyPr/>
        <a:lstStyle/>
        <a:p>
          <a:endParaRPr lang="zh-CN" altLang="en-US" sz="1400"/>
        </a:p>
      </dgm:t>
    </dgm:pt>
    <dgm:pt modelId="{F46326E8-2461-4339-BC6C-9246E5F949CF}" type="pres">
      <dgm:prSet presAssocID="{71F3E018-B234-49C9-8FD3-1F258D03300D}" presName="Name0" presStyleCnt="0">
        <dgm:presLayoutVars>
          <dgm:dir/>
          <dgm:resizeHandles val="exact"/>
        </dgm:presLayoutVars>
      </dgm:prSet>
      <dgm:spPr/>
    </dgm:pt>
    <dgm:pt modelId="{8733D414-9B7B-4724-9DA1-8289013229CF}" type="pres">
      <dgm:prSet presAssocID="{71F3E018-B234-49C9-8FD3-1F258D03300D}" presName="arrow" presStyleLbl="bgShp" presStyleIdx="0" presStyleCnt="1"/>
      <dgm:spPr/>
    </dgm:pt>
    <dgm:pt modelId="{B8A9368C-02A6-43AD-B0BF-C6C757CD45F8}" type="pres">
      <dgm:prSet presAssocID="{71F3E018-B234-49C9-8FD3-1F258D03300D}" presName="points" presStyleCnt="0"/>
      <dgm:spPr/>
    </dgm:pt>
    <dgm:pt modelId="{31657902-A01C-46BE-B0E6-64E260155DEF}" type="pres">
      <dgm:prSet presAssocID="{0C898724-92B5-4F38-9478-93FC377A7F2F}" presName="compositeA" presStyleCnt="0"/>
      <dgm:spPr/>
    </dgm:pt>
    <dgm:pt modelId="{7BCFBA8A-C17F-4BBB-A097-A67DCF8A66F2}" type="pres">
      <dgm:prSet presAssocID="{0C898724-92B5-4F38-9478-93FC377A7F2F}" presName="textA" presStyleLbl="revTx" presStyleIdx="0" presStyleCnt="4">
        <dgm:presLayoutVars>
          <dgm:bulletEnabled val="1"/>
        </dgm:presLayoutVars>
      </dgm:prSet>
      <dgm:spPr/>
    </dgm:pt>
    <dgm:pt modelId="{24878A41-938B-4028-9688-9DCF7EAB6490}" type="pres">
      <dgm:prSet presAssocID="{0C898724-92B5-4F38-9478-93FC377A7F2F}" presName="circleA" presStyleLbl="node1" presStyleIdx="0" presStyleCnt="4"/>
      <dgm:spPr/>
    </dgm:pt>
    <dgm:pt modelId="{E594CACC-1A11-481F-B044-34F320B5A72B}" type="pres">
      <dgm:prSet presAssocID="{0C898724-92B5-4F38-9478-93FC377A7F2F}" presName="spaceA" presStyleCnt="0"/>
      <dgm:spPr/>
    </dgm:pt>
    <dgm:pt modelId="{A5619AD0-20D6-40B8-8DAF-8DBEA0625591}" type="pres">
      <dgm:prSet presAssocID="{C593E380-3705-4D48-8155-E9CB207B6821}" presName="space" presStyleCnt="0"/>
      <dgm:spPr/>
    </dgm:pt>
    <dgm:pt modelId="{4CCFFDFC-936D-42C3-B166-254C6C75D1F6}" type="pres">
      <dgm:prSet presAssocID="{219F7FFA-6E8B-42EE-8093-7A5E3610D65D}" presName="compositeB" presStyleCnt="0"/>
      <dgm:spPr/>
    </dgm:pt>
    <dgm:pt modelId="{93F54908-A81B-4C77-BFD8-607FC650E3DC}" type="pres">
      <dgm:prSet presAssocID="{219F7FFA-6E8B-42EE-8093-7A5E3610D65D}" presName="textB" presStyleLbl="revTx" presStyleIdx="1" presStyleCnt="4">
        <dgm:presLayoutVars>
          <dgm:bulletEnabled val="1"/>
        </dgm:presLayoutVars>
      </dgm:prSet>
      <dgm:spPr/>
    </dgm:pt>
    <dgm:pt modelId="{A7A697FF-A449-4117-867B-65F2E4BD9556}" type="pres">
      <dgm:prSet presAssocID="{219F7FFA-6E8B-42EE-8093-7A5E3610D65D}" presName="circleB" presStyleLbl="node1" presStyleIdx="1" presStyleCnt="4"/>
      <dgm:spPr/>
    </dgm:pt>
    <dgm:pt modelId="{31CEC11E-36D6-4786-9604-D44A50318434}" type="pres">
      <dgm:prSet presAssocID="{219F7FFA-6E8B-42EE-8093-7A5E3610D65D}" presName="spaceB" presStyleCnt="0"/>
      <dgm:spPr/>
    </dgm:pt>
    <dgm:pt modelId="{9D690184-512F-47A8-8AA2-E72FC63FEF0E}" type="pres">
      <dgm:prSet presAssocID="{4E8A18C1-3673-4D51-A80D-61F3CBCC5E81}" presName="space" presStyleCnt="0"/>
      <dgm:spPr/>
    </dgm:pt>
    <dgm:pt modelId="{CA9A5BCE-CE4F-4259-B065-489950DBE038}" type="pres">
      <dgm:prSet presAssocID="{F4F4E43A-6DD5-4375-96B0-EE3BFC636184}" presName="compositeA" presStyleCnt="0"/>
      <dgm:spPr/>
    </dgm:pt>
    <dgm:pt modelId="{37BFBCDC-1CB1-4E3F-9F16-2BC5AAD0CB2E}" type="pres">
      <dgm:prSet presAssocID="{F4F4E43A-6DD5-4375-96B0-EE3BFC636184}" presName="textA" presStyleLbl="revTx" presStyleIdx="2" presStyleCnt="4">
        <dgm:presLayoutVars>
          <dgm:bulletEnabled val="1"/>
        </dgm:presLayoutVars>
      </dgm:prSet>
      <dgm:spPr/>
    </dgm:pt>
    <dgm:pt modelId="{1FF7417B-9005-4D51-A759-B8F2598AEF19}" type="pres">
      <dgm:prSet presAssocID="{F4F4E43A-6DD5-4375-96B0-EE3BFC636184}" presName="circleA" presStyleLbl="node1" presStyleIdx="2" presStyleCnt="4"/>
      <dgm:spPr/>
    </dgm:pt>
    <dgm:pt modelId="{0CB1FC53-C550-47FD-9623-F1C09E0BF2DA}" type="pres">
      <dgm:prSet presAssocID="{F4F4E43A-6DD5-4375-96B0-EE3BFC636184}" presName="spaceA" presStyleCnt="0"/>
      <dgm:spPr/>
    </dgm:pt>
    <dgm:pt modelId="{F8AD57E3-23F3-4876-A0FC-AD18DA602D32}" type="pres">
      <dgm:prSet presAssocID="{AE0A00AA-67A3-4CAC-9ACD-CCE9F0D06703}" presName="space" presStyleCnt="0"/>
      <dgm:spPr/>
    </dgm:pt>
    <dgm:pt modelId="{F3AB1DBA-4B14-495E-97D9-59DE8EF1909D}" type="pres">
      <dgm:prSet presAssocID="{903A91B3-04FF-46DD-BA92-9E2D50B97074}" presName="compositeB" presStyleCnt="0"/>
      <dgm:spPr/>
    </dgm:pt>
    <dgm:pt modelId="{180DD382-8DFA-4FD1-8BFB-EC816DA0CBDD}" type="pres">
      <dgm:prSet presAssocID="{903A91B3-04FF-46DD-BA92-9E2D50B97074}" presName="textB" presStyleLbl="revTx" presStyleIdx="3" presStyleCnt="4">
        <dgm:presLayoutVars>
          <dgm:bulletEnabled val="1"/>
        </dgm:presLayoutVars>
      </dgm:prSet>
      <dgm:spPr/>
    </dgm:pt>
    <dgm:pt modelId="{5CEE1223-3C18-4834-9B53-7231309D983C}" type="pres">
      <dgm:prSet presAssocID="{903A91B3-04FF-46DD-BA92-9E2D50B97074}" presName="circleB" presStyleLbl="node1" presStyleIdx="3" presStyleCnt="4"/>
      <dgm:spPr/>
    </dgm:pt>
    <dgm:pt modelId="{9A0386BD-310F-4DB4-9E4A-8BB035B0E7E1}" type="pres">
      <dgm:prSet presAssocID="{903A91B3-04FF-46DD-BA92-9E2D50B97074}" presName="spaceB" presStyleCnt="0"/>
      <dgm:spPr/>
    </dgm:pt>
  </dgm:ptLst>
  <dgm:cxnLst>
    <dgm:cxn modelId="{1E08652B-AD41-4957-8236-CFA1CA66B4DC}" type="presOf" srcId="{903A91B3-04FF-46DD-BA92-9E2D50B97074}" destId="{180DD382-8DFA-4FD1-8BFB-EC816DA0CBDD}" srcOrd="0" destOrd="0" presId="urn:microsoft.com/office/officeart/2005/8/layout/hProcess11"/>
    <dgm:cxn modelId="{FD08C535-29BF-4747-BCCA-ECAF5396F4E6}" type="presOf" srcId="{219F7FFA-6E8B-42EE-8093-7A5E3610D65D}" destId="{93F54908-A81B-4C77-BFD8-607FC650E3DC}" srcOrd="0" destOrd="0" presId="urn:microsoft.com/office/officeart/2005/8/layout/hProcess11"/>
    <dgm:cxn modelId="{1925266C-4A7E-429B-8235-0D0E764D6B97}" type="presOf" srcId="{F4F4E43A-6DD5-4375-96B0-EE3BFC636184}" destId="{37BFBCDC-1CB1-4E3F-9F16-2BC5AAD0CB2E}" srcOrd="0" destOrd="0" presId="urn:microsoft.com/office/officeart/2005/8/layout/hProcess11"/>
    <dgm:cxn modelId="{18804C76-3DE2-4BB5-B774-716654EFD9A9}" srcId="{71F3E018-B234-49C9-8FD3-1F258D03300D}" destId="{903A91B3-04FF-46DD-BA92-9E2D50B97074}" srcOrd="3" destOrd="0" parTransId="{3EBBFD16-D762-4103-AAF4-A79FFD461AB6}" sibTransId="{98D86886-75D2-40E6-8FCD-28EF03657E08}"/>
    <dgm:cxn modelId="{F9494881-09D0-4555-A8CB-EE2E6D6DC968}" type="presOf" srcId="{71F3E018-B234-49C9-8FD3-1F258D03300D}" destId="{F46326E8-2461-4339-BC6C-9246E5F949CF}" srcOrd="0" destOrd="0" presId="urn:microsoft.com/office/officeart/2005/8/layout/hProcess11"/>
    <dgm:cxn modelId="{8E79C298-6F2A-4A35-9A1E-A0CD7283794C}" type="presOf" srcId="{0C898724-92B5-4F38-9478-93FC377A7F2F}" destId="{7BCFBA8A-C17F-4BBB-A097-A67DCF8A66F2}" srcOrd="0" destOrd="0" presId="urn:microsoft.com/office/officeart/2005/8/layout/hProcess11"/>
    <dgm:cxn modelId="{F47CD0BA-5842-4067-9ACC-B3FD68B87450}" srcId="{71F3E018-B234-49C9-8FD3-1F258D03300D}" destId="{0C898724-92B5-4F38-9478-93FC377A7F2F}" srcOrd="0" destOrd="0" parTransId="{F1A23330-EE16-44D1-BDA7-E2C0D7557C72}" sibTransId="{C593E380-3705-4D48-8155-E9CB207B6821}"/>
    <dgm:cxn modelId="{8E6047D2-BA21-46D8-984D-0515B6F48CE0}" srcId="{71F3E018-B234-49C9-8FD3-1F258D03300D}" destId="{F4F4E43A-6DD5-4375-96B0-EE3BFC636184}" srcOrd="2" destOrd="0" parTransId="{902D7F6F-2BA6-4F29-9917-FBC3BC6BA706}" sibTransId="{AE0A00AA-67A3-4CAC-9ACD-CCE9F0D06703}"/>
    <dgm:cxn modelId="{C0C60CF1-3C69-4E58-AB18-05BE98F4A35B}" srcId="{71F3E018-B234-49C9-8FD3-1F258D03300D}" destId="{219F7FFA-6E8B-42EE-8093-7A5E3610D65D}" srcOrd="1" destOrd="0" parTransId="{0E9DF51D-9C90-4E20-85F4-1D9AD54FA4FB}" sibTransId="{4E8A18C1-3673-4D51-A80D-61F3CBCC5E81}"/>
    <dgm:cxn modelId="{CD7932DC-0EEA-4E5E-80ED-6BAAA16CC1B5}" type="presParOf" srcId="{F46326E8-2461-4339-BC6C-9246E5F949CF}" destId="{8733D414-9B7B-4724-9DA1-8289013229CF}" srcOrd="0" destOrd="0" presId="urn:microsoft.com/office/officeart/2005/8/layout/hProcess11"/>
    <dgm:cxn modelId="{09DC8CBD-C306-4EF4-B4BA-A6F600F7086B}" type="presParOf" srcId="{F46326E8-2461-4339-BC6C-9246E5F949CF}" destId="{B8A9368C-02A6-43AD-B0BF-C6C757CD45F8}" srcOrd="1" destOrd="0" presId="urn:microsoft.com/office/officeart/2005/8/layout/hProcess11"/>
    <dgm:cxn modelId="{43E0D823-96AB-4225-B202-5593D4FED842}" type="presParOf" srcId="{B8A9368C-02A6-43AD-B0BF-C6C757CD45F8}" destId="{31657902-A01C-46BE-B0E6-64E260155DEF}" srcOrd="0" destOrd="0" presId="urn:microsoft.com/office/officeart/2005/8/layout/hProcess11"/>
    <dgm:cxn modelId="{DEBCD93B-5C33-4D1F-809A-DE71231A0B9F}" type="presParOf" srcId="{31657902-A01C-46BE-B0E6-64E260155DEF}" destId="{7BCFBA8A-C17F-4BBB-A097-A67DCF8A66F2}" srcOrd="0" destOrd="0" presId="urn:microsoft.com/office/officeart/2005/8/layout/hProcess11"/>
    <dgm:cxn modelId="{186949D6-5B79-44DA-9D2D-90C79C0B7523}" type="presParOf" srcId="{31657902-A01C-46BE-B0E6-64E260155DEF}" destId="{24878A41-938B-4028-9688-9DCF7EAB6490}" srcOrd="1" destOrd="0" presId="urn:microsoft.com/office/officeart/2005/8/layout/hProcess11"/>
    <dgm:cxn modelId="{CBDEB110-F27D-41DC-9E70-3557B852A9E6}" type="presParOf" srcId="{31657902-A01C-46BE-B0E6-64E260155DEF}" destId="{E594CACC-1A11-481F-B044-34F320B5A72B}" srcOrd="2" destOrd="0" presId="urn:microsoft.com/office/officeart/2005/8/layout/hProcess11"/>
    <dgm:cxn modelId="{596E63C0-B2DF-4868-93A7-F1BFD0B32AA9}" type="presParOf" srcId="{B8A9368C-02A6-43AD-B0BF-C6C757CD45F8}" destId="{A5619AD0-20D6-40B8-8DAF-8DBEA0625591}" srcOrd="1" destOrd="0" presId="urn:microsoft.com/office/officeart/2005/8/layout/hProcess11"/>
    <dgm:cxn modelId="{9697D205-68C9-4973-84C1-3DC1B855DC40}" type="presParOf" srcId="{B8A9368C-02A6-43AD-B0BF-C6C757CD45F8}" destId="{4CCFFDFC-936D-42C3-B166-254C6C75D1F6}" srcOrd="2" destOrd="0" presId="urn:microsoft.com/office/officeart/2005/8/layout/hProcess11"/>
    <dgm:cxn modelId="{8EE08B05-1FD2-420A-AADC-4C31BD372842}" type="presParOf" srcId="{4CCFFDFC-936D-42C3-B166-254C6C75D1F6}" destId="{93F54908-A81B-4C77-BFD8-607FC650E3DC}" srcOrd="0" destOrd="0" presId="urn:microsoft.com/office/officeart/2005/8/layout/hProcess11"/>
    <dgm:cxn modelId="{0BE3CD3A-CA16-402B-90DD-46BCBDCC04B0}" type="presParOf" srcId="{4CCFFDFC-936D-42C3-B166-254C6C75D1F6}" destId="{A7A697FF-A449-4117-867B-65F2E4BD9556}" srcOrd="1" destOrd="0" presId="urn:microsoft.com/office/officeart/2005/8/layout/hProcess11"/>
    <dgm:cxn modelId="{919D6A62-360E-4930-BB2C-8702D880AAF8}" type="presParOf" srcId="{4CCFFDFC-936D-42C3-B166-254C6C75D1F6}" destId="{31CEC11E-36D6-4786-9604-D44A50318434}" srcOrd="2" destOrd="0" presId="urn:microsoft.com/office/officeart/2005/8/layout/hProcess11"/>
    <dgm:cxn modelId="{C6D34713-F846-4880-9F61-548DF6CACB28}" type="presParOf" srcId="{B8A9368C-02A6-43AD-B0BF-C6C757CD45F8}" destId="{9D690184-512F-47A8-8AA2-E72FC63FEF0E}" srcOrd="3" destOrd="0" presId="urn:microsoft.com/office/officeart/2005/8/layout/hProcess11"/>
    <dgm:cxn modelId="{D82733D6-B636-487A-810F-EB6BF4473FE7}" type="presParOf" srcId="{B8A9368C-02A6-43AD-B0BF-C6C757CD45F8}" destId="{CA9A5BCE-CE4F-4259-B065-489950DBE038}" srcOrd="4" destOrd="0" presId="urn:microsoft.com/office/officeart/2005/8/layout/hProcess11"/>
    <dgm:cxn modelId="{1C2C0138-4896-4D71-82E5-BABACCEA65EA}" type="presParOf" srcId="{CA9A5BCE-CE4F-4259-B065-489950DBE038}" destId="{37BFBCDC-1CB1-4E3F-9F16-2BC5AAD0CB2E}" srcOrd="0" destOrd="0" presId="urn:microsoft.com/office/officeart/2005/8/layout/hProcess11"/>
    <dgm:cxn modelId="{F8E2D7E8-2076-40A4-8AF5-93F7D01ED979}" type="presParOf" srcId="{CA9A5BCE-CE4F-4259-B065-489950DBE038}" destId="{1FF7417B-9005-4D51-A759-B8F2598AEF19}" srcOrd="1" destOrd="0" presId="urn:microsoft.com/office/officeart/2005/8/layout/hProcess11"/>
    <dgm:cxn modelId="{E63F3A17-E43E-4525-9C35-9FF596867248}" type="presParOf" srcId="{CA9A5BCE-CE4F-4259-B065-489950DBE038}" destId="{0CB1FC53-C550-47FD-9623-F1C09E0BF2DA}" srcOrd="2" destOrd="0" presId="urn:microsoft.com/office/officeart/2005/8/layout/hProcess11"/>
    <dgm:cxn modelId="{8A855329-7CD5-4F3D-B07F-0EB9941F5534}" type="presParOf" srcId="{B8A9368C-02A6-43AD-B0BF-C6C757CD45F8}" destId="{F8AD57E3-23F3-4876-A0FC-AD18DA602D32}" srcOrd="5" destOrd="0" presId="urn:microsoft.com/office/officeart/2005/8/layout/hProcess11"/>
    <dgm:cxn modelId="{008B789E-401F-4D42-A225-9FDB58430889}" type="presParOf" srcId="{B8A9368C-02A6-43AD-B0BF-C6C757CD45F8}" destId="{F3AB1DBA-4B14-495E-97D9-59DE8EF1909D}" srcOrd="6" destOrd="0" presId="urn:microsoft.com/office/officeart/2005/8/layout/hProcess11"/>
    <dgm:cxn modelId="{0ABE9368-EEC0-4718-90A3-FE9F7A327540}" type="presParOf" srcId="{F3AB1DBA-4B14-495E-97D9-59DE8EF1909D}" destId="{180DD382-8DFA-4FD1-8BFB-EC816DA0CBDD}" srcOrd="0" destOrd="0" presId="urn:microsoft.com/office/officeart/2005/8/layout/hProcess11"/>
    <dgm:cxn modelId="{DB8BDA08-4160-4A25-83D5-9F858398429B}" type="presParOf" srcId="{F3AB1DBA-4B14-495E-97D9-59DE8EF1909D}" destId="{5CEE1223-3C18-4834-9B53-7231309D983C}" srcOrd="1" destOrd="0" presId="urn:microsoft.com/office/officeart/2005/8/layout/hProcess11"/>
    <dgm:cxn modelId="{1B88EBD4-EB46-41E7-82B4-B3F4ED4E42E1}" type="presParOf" srcId="{F3AB1DBA-4B14-495E-97D9-59DE8EF1909D}" destId="{9A0386BD-310F-4DB4-9E4A-8BB035B0E7E1}"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599F4A-FFFC-45B3-9202-6D6731CFF03E}"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D009747E-B121-4B7B-AA01-A0FEED063FCB}">
      <dgm:prSet phldrT="[文本]"/>
      <dgm:spPr/>
      <dgm:t>
        <a:bodyPr/>
        <a:lstStyle/>
        <a:p>
          <a:r>
            <a:rPr lang="zh-CN" altLang="en-US" dirty="0"/>
            <a:t>外部记忆</a:t>
          </a:r>
        </a:p>
      </dgm:t>
    </dgm:pt>
    <dgm:pt modelId="{6EB52A61-80CC-4E0D-B494-3735F6E59CDA}" type="parTrans" cxnId="{09BBDE86-86C1-4CF5-9548-870D72BE1872}">
      <dgm:prSet/>
      <dgm:spPr/>
      <dgm:t>
        <a:bodyPr/>
        <a:lstStyle/>
        <a:p>
          <a:endParaRPr lang="zh-CN" altLang="en-US"/>
        </a:p>
      </dgm:t>
    </dgm:pt>
    <dgm:pt modelId="{75C0DB0C-5AEF-4EEC-8D74-35092EDB814D}" type="sibTrans" cxnId="{09BBDE86-86C1-4CF5-9548-870D72BE1872}">
      <dgm:prSet/>
      <dgm:spPr/>
      <dgm:t>
        <a:bodyPr/>
        <a:lstStyle/>
        <a:p>
          <a:endParaRPr lang="zh-CN" altLang="en-US"/>
        </a:p>
      </dgm:t>
    </dgm:pt>
    <dgm:pt modelId="{81622C5C-1BA9-4520-B9B9-DE28462FF2A6}">
      <dgm:prSet phldrT="[文本]"/>
      <dgm:spPr/>
      <dgm:t>
        <a:bodyPr/>
        <a:lstStyle/>
        <a:p>
          <a:r>
            <a:rPr lang="zh-CN" altLang="en-US" dirty="0"/>
            <a:t>注意力</a:t>
          </a:r>
        </a:p>
      </dgm:t>
    </dgm:pt>
    <dgm:pt modelId="{7187E862-0019-4EFE-86B4-CF86D408BBCD}" type="parTrans" cxnId="{2C3ACCF0-BAD4-4A03-B6F2-75B10E311192}">
      <dgm:prSet/>
      <dgm:spPr/>
      <dgm:t>
        <a:bodyPr/>
        <a:lstStyle/>
        <a:p>
          <a:endParaRPr lang="zh-CN" altLang="en-US"/>
        </a:p>
      </dgm:t>
    </dgm:pt>
    <dgm:pt modelId="{B68E0F0F-1C75-42C7-A390-220A26C3A78D}" type="sibTrans" cxnId="{2C3ACCF0-BAD4-4A03-B6F2-75B10E311192}">
      <dgm:prSet/>
      <dgm:spPr/>
      <dgm:t>
        <a:bodyPr/>
        <a:lstStyle/>
        <a:p>
          <a:endParaRPr lang="zh-CN" altLang="en-US"/>
        </a:p>
      </dgm:t>
    </dgm:pt>
    <dgm:pt modelId="{C9346809-28AE-4A2E-815C-C20A7109B3F2}" type="pres">
      <dgm:prSet presAssocID="{17599F4A-FFFC-45B3-9202-6D6731CFF03E}" presName="Name0" presStyleCnt="0">
        <dgm:presLayoutVars>
          <dgm:chMax val="7"/>
          <dgm:chPref val="7"/>
          <dgm:dir/>
          <dgm:animLvl val="lvl"/>
        </dgm:presLayoutVars>
      </dgm:prSet>
      <dgm:spPr/>
    </dgm:pt>
    <dgm:pt modelId="{27BE7924-128C-49CE-B951-7986146EFA3E}" type="pres">
      <dgm:prSet presAssocID="{D009747E-B121-4B7B-AA01-A0FEED063FCB}" presName="Accent1" presStyleCnt="0"/>
      <dgm:spPr/>
    </dgm:pt>
    <dgm:pt modelId="{88EBA6BD-99FF-4F36-9D21-0B17453B9B70}" type="pres">
      <dgm:prSet presAssocID="{D009747E-B121-4B7B-AA01-A0FEED063FCB}" presName="Accent" presStyleLbl="node1" presStyleIdx="0" presStyleCnt="2"/>
      <dgm:spPr/>
    </dgm:pt>
    <dgm:pt modelId="{EDEAEB30-739B-4C56-8D2B-36D81A119BE5}" type="pres">
      <dgm:prSet presAssocID="{D009747E-B121-4B7B-AA01-A0FEED063FCB}" presName="Parent1" presStyleLbl="revTx" presStyleIdx="0" presStyleCnt="2">
        <dgm:presLayoutVars>
          <dgm:chMax val="1"/>
          <dgm:chPref val="1"/>
          <dgm:bulletEnabled val="1"/>
        </dgm:presLayoutVars>
      </dgm:prSet>
      <dgm:spPr/>
    </dgm:pt>
    <dgm:pt modelId="{7455C857-DD37-4A35-A479-3F9DEDEC8378}" type="pres">
      <dgm:prSet presAssocID="{81622C5C-1BA9-4520-B9B9-DE28462FF2A6}" presName="Accent2" presStyleCnt="0"/>
      <dgm:spPr/>
    </dgm:pt>
    <dgm:pt modelId="{018A8A1F-C64E-4FDB-AD4E-D0EC35EE97C9}" type="pres">
      <dgm:prSet presAssocID="{81622C5C-1BA9-4520-B9B9-DE28462FF2A6}" presName="Accent" presStyleLbl="node1" presStyleIdx="1" presStyleCnt="2"/>
      <dgm:spPr/>
    </dgm:pt>
    <dgm:pt modelId="{1555D0F5-E45C-49DF-B7A9-8FD8028AB267}" type="pres">
      <dgm:prSet presAssocID="{81622C5C-1BA9-4520-B9B9-DE28462FF2A6}" presName="Parent2" presStyleLbl="revTx" presStyleIdx="1" presStyleCnt="2">
        <dgm:presLayoutVars>
          <dgm:chMax val="1"/>
          <dgm:chPref val="1"/>
          <dgm:bulletEnabled val="1"/>
        </dgm:presLayoutVars>
      </dgm:prSet>
      <dgm:spPr/>
    </dgm:pt>
  </dgm:ptLst>
  <dgm:cxnLst>
    <dgm:cxn modelId="{7201EB27-3707-4D20-9961-F0F935A20C51}" type="presOf" srcId="{17599F4A-FFFC-45B3-9202-6D6731CFF03E}" destId="{C9346809-28AE-4A2E-815C-C20A7109B3F2}" srcOrd="0" destOrd="0" presId="urn:microsoft.com/office/officeart/2009/layout/CircleArrowProcess"/>
    <dgm:cxn modelId="{C8F24738-2648-49F0-ADAA-56096FD2CF14}" type="presOf" srcId="{D009747E-B121-4B7B-AA01-A0FEED063FCB}" destId="{EDEAEB30-739B-4C56-8D2B-36D81A119BE5}" srcOrd="0" destOrd="0" presId="urn:microsoft.com/office/officeart/2009/layout/CircleArrowProcess"/>
    <dgm:cxn modelId="{09BBDE86-86C1-4CF5-9548-870D72BE1872}" srcId="{17599F4A-FFFC-45B3-9202-6D6731CFF03E}" destId="{D009747E-B121-4B7B-AA01-A0FEED063FCB}" srcOrd="0" destOrd="0" parTransId="{6EB52A61-80CC-4E0D-B494-3735F6E59CDA}" sibTransId="{75C0DB0C-5AEF-4EEC-8D74-35092EDB814D}"/>
    <dgm:cxn modelId="{01C353E9-653F-4ED6-ABCB-A96DC6235BAA}" type="presOf" srcId="{81622C5C-1BA9-4520-B9B9-DE28462FF2A6}" destId="{1555D0F5-E45C-49DF-B7A9-8FD8028AB267}" srcOrd="0" destOrd="0" presId="urn:microsoft.com/office/officeart/2009/layout/CircleArrowProcess"/>
    <dgm:cxn modelId="{2C3ACCF0-BAD4-4A03-B6F2-75B10E311192}" srcId="{17599F4A-FFFC-45B3-9202-6D6731CFF03E}" destId="{81622C5C-1BA9-4520-B9B9-DE28462FF2A6}" srcOrd="1" destOrd="0" parTransId="{7187E862-0019-4EFE-86B4-CF86D408BBCD}" sibTransId="{B68E0F0F-1C75-42C7-A390-220A26C3A78D}"/>
    <dgm:cxn modelId="{09C92DEE-45DD-481D-BB39-195BDEEA084B}" type="presParOf" srcId="{C9346809-28AE-4A2E-815C-C20A7109B3F2}" destId="{27BE7924-128C-49CE-B951-7986146EFA3E}" srcOrd="0" destOrd="0" presId="urn:microsoft.com/office/officeart/2009/layout/CircleArrowProcess"/>
    <dgm:cxn modelId="{D6A00CB0-037D-47F8-A0E4-689D26B6C83F}" type="presParOf" srcId="{27BE7924-128C-49CE-B951-7986146EFA3E}" destId="{88EBA6BD-99FF-4F36-9D21-0B17453B9B70}" srcOrd="0" destOrd="0" presId="urn:microsoft.com/office/officeart/2009/layout/CircleArrowProcess"/>
    <dgm:cxn modelId="{E30B67D2-9315-4B44-9473-5C74B76F5649}" type="presParOf" srcId="{C9346809-28AE-4A2E-815C-C20A7109B3F2}" destId="{EDEAEB30-739B-4C56-8D2B-36D81A119BE5}" srcOrd="1" destOrd="0" presId="urn:microsoft.com/office/officeart/2009/layout/CircleArrowProcess"/>
    <dgm:cxn modelId="{3D776876-F5A8-4DB4-BE97-C23133B3D62C}" type="presParOf" srcId="{C9346809-28AE-4A2E-815C-C20A7109B3F2}" destId="{7455C857-DD37-4A35-A479-3F9DEDEC8378}" srcOrd="2" destOrd="0" presId="urn:microsoft.com/office/officeart/2009/layout/CircleArrowProcess"/>
    <dgm:cxn modelId="{B5B4168A-5DE0-4F7A-B4D4-B8089D2A376D}" type="presParOf" srcId="{7455C857-DD37-4A35-A479-3F9DEDEC8378}" destId="{018A8A1F-C64E-4FDB-AD4E-D0EC35EE97C9}" srcOrd="0" destOrd="0" presId="urn:microsoft.com/office/officeart/2009/layout/CircleArrowProcess"/>
    <dgm:cxn modelId="{883D89A2-BB83-4164-8AC8-23DEB923DE18}" type="presParOf" srcId="{C9346809-28AE-4A2E-815C-C20A7109B3F2}" destId="{1555D0F5-E45C-49DF-B7A9-8FD8028AB267}"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8EFBC84-916F-4061-823D-3288D2724E68}" type="doc">
      <dgm:prSet loTypeId="urn:microsoft.com/office/officeart/2005/8/layout/process1" loCatId="process" qsTypeId="urn:microsoft.com/office/officeart/2005/8/quickstyle/simple5" qsCatId="simple" csTypeId="urn:microsoft.com/office/officeart/2005/8/colors/accent0_3" csCatId="mainScheme" phldr="1"/>
      <dgm:spPr/>
      <dgm:t>
        <a:bodyPr/>
        <a:lstStyle/>
        <a:p>
          <a:endParaRPr lang="zh-CN" altLang="en-US"/>
        </a:p>
      </dgm:t>
    </dgm:pt>
    <dgm:pt modelId="{7FA87CEA-5F4B-45E5-B25F-9F88C563E5FF}">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lnSpc>
              <a:spcPts val="1000"/>
            </a:lnSpc>
          </a:pPr>
          <a:r>
            <a:rPr lang="zh-CN" altLang="en-US" sz="2400" dirty="0"/>
            <a:t>分布式表示</a:t>
          </a:r>
          <a:endParaRPr lang="en-US" altLang="zh-CN" sz="2400" dirty="0"/>
        </a:p>
        <a:p>
          <a:pPr rtl="0">
            <a:lnSpc>
              <a:spcPts val="1000"/>
            </a:lnSpc>
          </a:pPr>
          <a:r>
            <a:rPr lang="en-US" altLang="zh-CN" sz="2400" dirty="0"/>
            <a:t>+</a:t>
          </a:r>
        </a:p>
        <a:p>
          <a:pPr rtl="0">
            <a:lnSpc>
              <a:spcPts val="1000"/>
            </a:lnSpc>
          </a:pPr>
          <a:r>
            <a:rPr lang="zh-CN" altLang="en-US" sz="2400" dirty="0"/>
            <a:t>非线性模型</a:t>
          </a:r>
          <a:endParaRPr lang="zh-CN" sz="2400" dirty="0"/>
        </a:p>
      </dgm:t>
    </dgm:pt>
    <dgm:pt modelId="{D9551ADD-22E7-4465-BA39-6BCD0A68CC96}" type="parTrans" cxnId="{7875EF00-E554-4ED0-8E6E-B5D6FF1B0054}">
      <dgm:prSet/>
      <dgm:spPr/>
      <dgm:t>
        <a:bodyPr/>
        <a:lstStyle/>
        <a:p>
          <a:pPr>
            <a:lnSpc>
              <a:spcPts val="1000"/>
            </a:lnSpc>
          </a:pPr>
          <a:endParaRPr lang="zh-CN" altLang="en-US" sz="2000"/>
        </a:p>
      </dgm:t>
    </dgm:pt>
    <dgm:pt modelId="{32B8EFFB-6898-4BB7-ADFA-60CB92D90017}" type="sibTrans" cxnId="{7875EF00-E554-4ED0-8E6E-B5D6FF1B0054}">
      <dgm:prSet/>
      <dgm:spPr/>
      <dgm:t>
        <a:bodyPr/>
        <a:lstStyle/>
        <a:p>
          <a:pPr>
            <a:lnSpc>
              <a:spcPts val="1000"/>
            </a:lnSpc>
          </a:pPr>
          <a:endParaRPr lang="zh-CN" altLang="en-US" sz="2000"/>
        </a:p>
      </dgm:t>
    </dgm:pt>
    <dgm:pt modelId="{43464DE3-B336-4F37-9A99-B3612A63618D}">
      <dgm:prSet custT="1"/>
      <dgm:spPr/>
      <dgm:t>
        <a:bodyPr/>
        <a:lstStyle/>
        <a:p>
          <a:pPr rtl="0">
            <a:lnSpc>
              <a:spcPts val="1000"/>
            </a:lnSpc>
          </a:pPr>
          <a:r>
            <a:rPr lang="zh-CN" altLang="en-US" sz="2400" dirty="0"/>
            <a:t>离散表示</a:t>
          </a:r>
          <a:endParaRPr lang="en-US" altLang="zh-CN" sz="2400" dirty="0"/>
        </a:p>
        <a:p>
          <a:pPr rtl="0">
            <a:lnSpc>
              <a:spcPts val="1000"/>
            </a:lnSpc>
          </a:pPr>
          <a:r>
            <a:rPr lang="en-US" altLang="zh-CN" sz="2400" dirty="0"/>
            <a:t>+</a:t>
          </a:r>
        </a:p>
        <a:p>
          <a:pPr rtl="0">
            <a:lnSpc>
              <a:spcPts val="1000"/>
            </a:lnSpc>
          </a:pPr>
          <a:r>
            <a:rPr lang="zh-CN" altLang="en-US" sz="2400" dirty="0"/>
            <a:t>线性模型</a:t>
          </a:r>
          <a:endParaRPr lang="zh-CN" sz="2400" dirty="0"/>
        </a:p>
      </dgm:t>
    </dgm:pt>
    <dgm:pt modelId="{6452706C-D447-4803-8D0B-9C5279549008}" type="sibTrans" cxnId="{DDDA487B-7B58-484F-93C0-A403F83E7B8E}">
      <dgm:prSet custT="1"/>
      <dgm:spPr/>
      <dgm:t>
        <a:bodyPr/>
        <a:lstStyle/>
        <a:p>
          <a:pPr>
            <a:lnSpc>
              <a:spcPts val="1000"/>
            </a:lnSpc>
          </a:pPr>
          <a:endParaRPr lang="zh-CN" altLang="en-US" sz="1800"/>
        </a:p>
      </dgm:t>
    </dgm:pt>
    <dgm:pt modelId="{65679312-14FD-4200-81C1-28AAA4EB8F2D}" type="parTrans" cxnId="{DDDA487B-7B58-484F-93C0-A403F83E7B8E}">
      <dgm:prSet/>
      <dgm:spPr/>
      <dgm:t>
        <a:bodyPr/>
        <a:lstStyle/>
        <a:p>
          <a:pPr>
            <a:lnSpc>
              <a:spcPts val="1000"/>
            </a:lnSpc>
          </a:pPr>
          <a:endParaRPr lang="zh-CN" altLang="en-US" sz="2000"/>
        </a:p>
      </dgm:t>
    </dgm:pt>
    <dgm:pt modelId="{53A164B4-9E2F-43A6-A136-AC918B7F9334}" type="pres">
      <dgm:prSet presAssocID="{38EFBC84-916F-4061-823D-3288D2724E68}" presName="Name0" presStyleCnt="0">
        <dgm:presLayoutVars>
          <dgm:dir/>
          <dgm:resizeHandles val="exact"/>
        </dgm:presLayoutVars>
      </dgm:prSet>
      <dgm:spPr/>
    </dgm:pt>
    <dgm:pt modelId="{5BA52B07-0022-47E8-B6DD-4C7F7B59ACF8}" type="pres">
      <dgm:prSet presAssocID="{43464DE3-B336-4F37-9A99-B3612A63618D}" presName="node" presStyleLbl="node1" presStyleIdx="0" presStyleCnt="2" custLinFactNeighborY="5882">
        <dgm:presLayoutVars>
          <dgm:bulletEnabled val="1"/>
        </dgm:presLayoutVars>
      </dgm:prSet>
      <dgm:spPr/>
    </dgm:pt>
    <dgm:pt modelId="{793E530F-F1A0-4EC7-B37B-FC264C6FF913}" type="pres">
      <dgm:prSet presAssocID="{6452706C-D447-4803-8D0B-9C5279549008}" presName="sibTrans" presStyleLbl="sibTrans2D1" presStyleIdx="0" presStyleCnt="1"/>
      <dgm:spPr/>
    </dgm:pt>
    <dgm:pt modelId="{C7DF2941-42B4-49D2-85E4-06EF0EFBF33C}" type="pres">
      <dgm:prSet presAssocID="{6452706C-D447-4803-8D0B-9C5279549008}" presName="connectorText" presStyleLbl="sibTrans2D1" presStyleIdx="0" presStyleCnt="1"/>
      <dgm:spPr/>
    </dgm:pt>
    <dgm:pt modelId="{F3209278-99C9-4EE1-BD88-0CE1535683A5}" type="pres">
      <dgm:prSet presAssocID="{7FA87CEA-5F4B-45E5-B25F-9F88C563E5FF}" presName="node" presStyleLbl="node1" presStyleIdx="1" presStyleCnt="2">
        <dgm:presLayoutVars>
          <dgm:bulletEnabled val="1"/>
        </dgm:presLayoutVars>
      </dgm:prSet>
      <dgm:spPr/>
    </dgm:pt>
  </dgm:ptLst>
  <dgm:cxnLst>
    <dgm:cxn modelId="{7875EF00-E554-4ED0-8E6E-B5D6FF1B0054}" srcId="{38EFBC84-916F-4061-823D-3288D2724E68}" destId="{7FA87CEA-5F4B-45E5-B25F-9F88C563E5FF}" srcOrd="1" destOrd="0" parTransId="{D9551ADD-22E7-4465-BA39-6BCD0A68CC96}" sibTransId="{32B8EFFB-6898-4BB7-ADFA-60CB92D90017}"/>
    <dgm:cxn modelId="{B8B75C21-79EE-4BCA-BCA6-F7E32DA1BD5D}" type="presOf" srcId="{38EFBC84-916F-4061-823D-3288D2724E68}" destId="{53A164B4-9E2F-43A6-A136-AC918B7F9334}" srcOrd="0" destOrd="0" presId="urn:microsoft.com/office/officeart/2005/8/layout/process1"/>
    <dgm:cxn modelId="{2F8CF330-3430-4EC4-ACBD-426D6C5F18CE}" type="presOf" srcId="{6452706C-D447-4803-8D0B-9C5279549008}" destId="{793E530F-F1A0-4EC7-B37B-FC264C6FF913}" srcOrd="0" destOrd="0" presId="urn:microsoft.com/office/officeart/2005/8/layout/process1"/>
    <dgm:cxn modelId="{2D062B40-4C1B-4DB6-8C77-E7D150DD4747}" type="presOf" srcId="{43464DE3-B336-4F37-9A99-B3612A63618D}" destId="{5BA52B07-0022-47E8-B6DD-4C7F7B59ACF8}" srcOrd="0" destOrd="0" presId="urn:microsoft.com/office/officeart/2005/8/layout/process1"/>
    <dgm:cxn modelId="{DDDA487B-7B58-484F-93C0-A403F83E7B8E}" srcId="{38EFBC84-916F-4061-823D-3288D2724E68}" destId="{43464DE3-B336-4F37-9A99-B3612A63618D}" srcOrd="0" destOrd="0" parTransId="{65679312-14FD-4200-81C1-28AAA4EB8F2D}" sibTransId="{6452706C-D447-4803-8D0B-9C5279549008}"/>
    <dgm:cxn modelId="{ED80658A-17F9-4BD7-85C8-6CF8C913E6F0}" type="presOf" srcId="{6452706C-D447-4803-8D0B-9C5279549008}" destId="{C7DF2941-42B4-49D2-85E4-06EF0EFBF33C}" srcOrd="1" destOrd="0" presId="urn:microsoft.com/office/officeart/2005/8/layout/process1"/>
    <dgm:cxn modelId="{D0AAE593-E026-453A-BB4D-E20985EB31D4}" type="presOf" srcId="{7FA87CEA-5F4B-45E5-B25F-9F88C563E5FF}" destId="{F3209278-99C9-4EE1-BD88-0CE1535683A5}" srcOrd="0" destOrd="0" presId="urn:microsoft.com/office/officeart/2005/8/layout/process1"/>
    <dgm:cxn modelId="{E1D4DC21-911D-4CFD-BB03-F9EA1A978D91}" type="presParOf" srcId="{53A164B4-9E2F-43A6-A136-AC918B7F9334}" destId="{5BA52B07-0022-47E8-B6DD-4C7F7B59ACF8}" srcOrd="0" destOrd="0" presId="urn:microsoft.com/office/officeart/2005/8/layout/process1"/>
    <dgm:cxn modelId="{9FF2963C-77DF-43A1-BDE3-5249D0AE14FC}" type="presParOf" srcId="{53A164B4-9E2F-43A6-A136-AC918B7F9334}" destId="{793E530F-F1A0-4EC7-B37B-FC264C6FF913}" srcOrd="1" destOrd="0" presId="urn:microsoft.com/office/officeart/2005/8/layout/process1"/>
    <dgm:cxn modelId="{91D48266-7F59-4C45-B8B6-B7E7418656FC}" type="presParOf" srcId="{793E530F-F1A0-4EC7-B37B-FC264C6FF913}" destId="{C7DF2941-42B4-49D2-85E4-06EF0EFBF33C}" srcOrd="0" destOrd="0" presId="urn:microsoft.com/office/officeart/2005/8/layout/process1"/>
    <dgm:cxn modelId="{0A63635E-3F03-4BF1-95EA-A7FE983290A5}" type="presParOf" srcId="{53A164B4-9E2F-43A6-A136-AC918B7F9334}" destId="{F3209278-99C9-4EE1-BD88-0CE1535683A5}"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EFBC84-916F-4061-823D-3288D2724E68}" type="doc">
      <dgm:prSet loTypeId="urn:microsoft.com/office/officeart/2005/8/layout/hProcess9" loCatId="process" qsTypeId="urn:microsoft.com/office/officeart/2005/8/quickstyle/simple4" qsCatId="simple" csTypeId="urn:microsoft.com/office/officeart/2005/8/colors/accent0_3" csCatId="mainScheme" phldr="1"/>
      <dgm:spPr/>
      <dgm:t>
        <a:bodyPr/>
        <a:lstStyle/>
        <a:p>
          <a:endParaRPr lang="zh-CN" altLang="en-US"/>
        </a:p>
      </dgm:t>
    </dgm:pt>
    <dgm:pt modelId="{BE2C2BB2-9657-4AF4-B902-5ADA69B68366}">
      <dgm:prSet/>
      <dgm:spPr/>
      <dgm:t>
        <a:bodyPr/>
        <a:lstStyle/>
        <a:p>
          <a:pPr rtl="0"/>
          <a:r>
            <a:rPr lang="zh-CN" dirty="0"/>
            <a:t>生成</a:t>
          </a:r>
        </a:p>
      </dgm:t>
    </dgm:pt>
    <dgm:pt modelId="{837B4243-709B-4975-9A62-FB9F655E1A1F}" type="parTrans" cxnId="{6198FCF9-E56D-4F02-995D-95B461F77E1B}">
      <dgm:prSet/>
      <dgm:spPr/>
      <dgm:t>
        <a:bodyPr/>
        <a:lstStyle/>
        <a:p>
          <a:endParaRPr lang="zh-CN" altLang="en-US"/>
        </a:p>
      </dgm:t>
    </dgm:pt>
    <dgm:pt modelId="{AA00E929-DCCA-4C47-A41B-9862E17116EA}" type="sibTrans" cxnId="{6198FCF9-E56D-4F02-995D-95B461F77E1B}">
      <dgm:prSet/>
      <dgm:spPr/>
      <dgm:t>
        <a:bodyPr/>
        <a:lstStyle/>
        <a:p>
          <a:endParaRPr lang="zh-CN" altLang="en-US"/>
        </a:p>
      </dgm:t>
    </dgm:pt>
    <dgm:pt modelId="{7FA87CEA-5F4B-45E5-B25F-9F88C563E5F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rtl="0"/>
          <a:r>
            <a:rPr lang="zh-CN" dirty="0"/>
            <a:t>交互</a:t>
          </a:r>
        </a:p>
      </dgm:t>
    </dgm:pt>
    <dgm:pt modelId="{D9551ADD-22E7-4465-BA39-6BCD0A68CC96}" type="parTrans" cxnId="{7875EF00-E554-4ED0-8E6E-B5D6FF1B0054}">
      <dgm:prSet/>
      <dgm:spPr/>
      <dgm:t>
        <a:bodyPr/>
        <a:lstStyle/>
        <a:p>
          <a:endParaRPr lang="zh-CN" altLang="en-US"/>
        </a:p>
      </dgm:t>
    </dgm:pt>
    <dgm:pt modelId="{32B8EFFB-6898-4BB7-ADFA-60CB92D90017}" type="sibTrans" cxnId="{7875EF00-E554-4ED0-8E6E-B5D6FF1B0054}">
      <dgm:prSet/>
      <dgm:spPr/>
      <dgm:t>
        <a:bodyPr/>
        <a:lstStyle/>
        <a:p>
          <a:endParaRPr lang="zh-CN" altLang="en-US"/>
        </a:p>
      </dgm:t>
    </dgm:pt>
    <dgm:pt modelId="{43464DE3-B336-4F37-9A99-B3612A63618D}">
      <dgm:prSet/>
      <dgm:spPr/>
      <dgm:t>
        <a:bodyPr/>
        <a:lstStyle/>
        <a:p>
          <a:pPr rtl="0"/>
          <a:r>
            <a:rPr lang="zh-CN" dirty="0"/>
            <a:t>理解</a:t>
          </a:r>
        </a:p>
      </dgm:t>
    </dgm:pt>
    <dgm:pt modelId="{6452706C-D447-4803-8D0B-9C5279549008}" type="sibTrans" cxnId="{DDDA487B-7B58-484F-93C0-A403F83E7B8E}">
      <dgm:prSet/>
      <dgm:spPr/>
      <dgm:t>
        <a:bodyPr/>
        <a:lstStyle/>
        <a:p>
          <a:endParaRPr lang="zh-CN" altLang="en-US"/>
        </a:p>
      </dgm:t>
    </dgm:pt>
    <dgm:pt modelId="{65679312-14FD-4200-81C1-28AAA4EB8F2D}" type="parTrans" cxnId="{DDDA487B-7B58-484F-93C0-A403F83E7B8E}">
      <dgm:prSet/>
      <dgm:spPr/>
      <dgm:t>
        <a:bodyPr/>
        <a:lstStyle/>
        <a:p>
          <a:endParaRPr lang="zh-CN" altLang="en-US"/>
        </a:p>
      </dgm:t>
    </dgm:pt>
    <dgm:pt modelId="{C7352817-26C7-49E5-B891-8B5FDBA6C980}" type="pres">
      <dgm:prSet presAssocID="{38EFBC84-916F-4061-823D-3288D2724E68}" presName="CompostProcess" presStyleCnt="0">
        <dgm:presLayoutVars>
          <dgm:dir/>
          <dgm:resizeHandles val="exact"/>
        </dgm:presLayoutVars>
      </dgm:prSet>
      <dgm:spPr/>
    </dgm:pt>
    <dgm:pt modelId="{02B5C7A9-79A0-4DE0-B2B5-241F94EEFC31}" type="pres">
      <dgm:prSet presAssocID="{38EFBC84-916F-4061-823D-3288D2724E68}" presName="arrow" presStyleLbl="bgShp" presStyleIdx="0" presStyleCnt="1"/>
      <dgm:spPr/>
    </dgm:pt>
    <dgm:pt modelId="{8BCC3DBB-5954-45A0-BE7F-E1BE807ECD2F}" type="pres">
      <dgm:prSet presAssocID="{38EFBC84-916F-4061-823D-3288D2724E68}" presName="linearProcess" presStyleCnt="0"/>
      <dgm:spPr/>
    </dgm:pt>
    <dgm:pt modelId="{8FE00CF8-9888-4284-8F7F-3CE95F8BB9E6}" type="pres">
      <dgm:prSet presAssocID="{43464DE3-B336-4F37-9A99-B3612A63618D}" presName="textNode" presStyleLbl="node1" presStyleIdx="0" presStyleCnt="3">
        <dgm:presLayoutVars>
          <dgm:bulletEnabled val="1"/>
        </dgm:presLayoutVars>
      </dgm:prSet>
      <dgm:spPr/>
    </dgm:pt>
    <dgm:pt modelId="{F67240A9-5B2F-4CED-BA19-D25AF82B2211}" type="pres">
      <dgm:prSet presAssocID="{6452706C-D447-4803-8D0B-9C5279549008}" presName="sibTrans" presStyleCnt="0"/>
      <dgm:spPr/>
    </dgm:pt>
    <dgm:pt modelId="{9F084284-31BA-4EBC-A9F4-61343043F6DB}" type="pres">
      <dgm:prSet presAssocID="{BE2C2BB2-9657-4AF4-B902-5ADA69B68366}" presName="textNode" presStyleLbl="node1" presStyleIdx="1" presStyleCnt="3">
        <dgm:presLayoutVars>
          <dgm:bulletEnabled val="1"/>
        </dgm:presLayoutVars>
      </dgm:prSet>
      <dgm:spPr/>
    </dgm:pt>
    <dgm:pt modelId="{06D4FF67-67E6-478B-9202-E79FFE2A2E8C}" type="pres">
      <dgm:prSet presAssocID="{AA00E929-DCCA-4C47-A41B-9862E17116EA}" presName="sibTrans" presStyleCnt="0"/>
      <dgm:spPr/>
    </dgm:pt>
    <dgm:pt modelId="{F0FF31C6-C583-4E3B-9522-CC8B316A9B2D}" type="pres">
      <dgm:prSet presAssocID="{7FA87CEA-5F4B-45E5-B25F-9F88C563E5FF}" presName="textNode" presStyleLbl="node1" presStyleIdx="2" presStyleCnt="3">
        <dgm:presLayoutVars>
          <dgm:bulletEnabled val="1"/>
        </dgm:presLayoutVars>
      </dgm:prSet>
      <dgm:spPr/>
    </dgm:pt>
  </dgm:ptLst>
  <dgm:cxnLst>
    <dgm:cxn modelId="{7875EF00-E554-4ED0-8E6E-B5D6FF1B0054}" srcId="{38EFBC84-916F-4061-823D-3288D2724E68}" destId="{7FA87CEA-5F4B-45E5-B25F-9F88C563E5FF}" srcOrd="2" destOrd="0" parTransId="{D9551ADD-22E7-4465-BA39-6BCD0A68CC96}" sibTransId="{32B8EFFB-6898-4BB7-ADFA-60CB92D90017}"/>
    <dgm:cxn modelId="{EE921A08-5143-446B-8118-F0560177AD84}" type="presOf" srcId="{BE2C2BB2-9657-4AF4-B902-5ADA69B68366}" destId="{9F084284-31BA-4EBC-A9F4-61343043F6DB}" srcOrd="0" destOrd="0" presId="urn:microsoft.com/office/officeart/2005/8/layout/hProcess9"/>
    <dgm:cxn modelId="{F9DBA963-A817-4E78-8D8A-EAAC3796F050}" type="presOf" srcId="{38EFBC84-916F-4061-823D-3288D2724E68}" destId="{C7352817-26C7-49E5-B891-8B5FDBA6C980}" srcOrd="0" destOrd="0" presId="urn:microsoft.com/office/officeart/2005/8/layout/hProcess9"/>
    <dgm:cxn modelId="{492C1877-4FBF-43D3-ADCD-88A2FB258D26}" type="presOf" srcId="{43464DE3-B336-4F37-9A99-B3612A63618D}" destId="{8FE00CF8-9888-4284-8F7F-3CE95F8BB9E6}" srcOrd="0" destOrd="0" presId="urn:microsoft.com/office/officeart/2005/8/layout/hProcess9"/>
    <dgm:cxn modelId="{DDDA487B-7B58-484F-93C0-A403F83E7B8E}" srcId="{38EFBC84-916F-4061-823D-3288D2724E68}" destId="{43464DE3-B336-4F37-9A99-B3612A63618D}" srcOrd="0" destOrd="0" parTransId="{65679312-14FD-4200-81C1-28AAA4EB8F2D}" sibTransId="{6452706C-D447-4803-8D0B-9C5279549008}"/>
    <dgm:cxn modelId="{F5E4947F-4ACB-4C65-A506-58BD11699BF4}" type="presOf" srcId="{7FA87CEA-5F4B-45E5-B25F-9F88C563E5FF}" destId="{F0FF31C6-C583-4E3B-9522-CC8B316A9B2D}" srcOrd="0" destOrd="0" presId="urn:microsoft.com/office/officeart/2005/8/layout/hProcess9"/>
    <dgm:cxn modelId="{6198FCF9-E56D-4F02-995D-95B461F77E1B}" srcId="{38EFBC84-916F-4061-823D-3288D2724E68}" destId="{BE2C2BB2-9657-4AF4-B902-5ADA69B68366}" srcOrd="1" destOrd="0" parTransId="{837B4243-709B-4975-9A62-FB9F655E1A1F}" sibTransId="{AA00E929-DCCA-4C47-A41B-9862E17116EA}"/>
    <dgm:cxn modelId="{C0E22136-42F2-40BD-A72D-968354265ACE}" type="presParOf" srcId="{C7352817-26C7-49E5-B891-8B5FDBA6C980}" destId="{02B5C7A9-79A0-4DE0-B2B5-241F94EEFC31}" srcOrd="0" destOrd="0" presId="urn:microsoft.com/office/officeart/2005/8/layout/hProcess9"/>
    <dgm:cxn modelId="{71D5A110-4F3C-4FAF-B0BF-AB2341B820C6}" type="presParOf" srcId="{C7352817-26C7-49E5-B891-8B5FDBA6C980}" destId="{8BCC3DBB-5954-45A0-BE7F-E1BE807ECD2F}" srcOrd="1" destOrd="0" presId="urn:microsoft.com/office/officeart/2005/8/layout/hProcess9"/>
    <dgm:cxn modelId="{94B86D33-2DEB-4A08-B745-E0D5C34C24B9}" type="presParOf" srcId="{8BCC3DBB-5954-45A0-BE7F-E1BE807ECD2F}" destId="{8FE00CF8-9888-4284-8F7F-3CE95F8BB9E6}" srcOrd="0" destOrd="0" presId="urn:microsoft.com/office/officeart/2005/8/layout/hProcess9"/>
    <dgm:cxn modelId="{978D3DBB-325C-4D3F-9C35-A4F5B8DD4C30}" type="presParOf" srcId="{8BCC3DBB-5954-45A0-BE7F-E1BE807ECD2F}" destId="{F67240A9-5B2F-4CED-BA19-D25AF82B2211}" srcOrd="1" destOrd="0" presId="urn:microsoft.com/office/officeart/2005/8/layout/hProcess9"/>
    <dgm:cxn modelId="{76436E3B-C63C-4B6D-B909-3C16AF34872A}" type="presParOf" srcId="{8BCC3DBB-5954-45A0-BE7F-E1BE807ECD2F}" destId="{9F084284-31BA-4EBC-A9F4-61343043F6DB}" srcOrd="2" destOrd="0" presId="urn:microsoft.com/office/officeart/2005/8/layout/hProcess9"/>
    <dgm:cxn modelId="{D5138D9E-823C-402B-AAC2-FF992200447F}" type="presParOf" srcId="{8BCC3DBB-5954-45A0-BE7F-E1BE807ECD2F}" destId="{06D4FF67-67E6-478B-9202-E79FFE2A2E8C}" srcOrd="3" destOrd="0" presId="urn:microsoft.com/office/officeart/2005/8/layout/hProcess9"/>
    <dgm:cxn modelId="{8793F81E-9B58-44F1-8141-69B4A5E107E2}" type="presParOf" srcId="{8BCC3DBB-5954-45A0-BE7F-E1BE807ECD2F}" destId="{F0FF31C6-C583-4E3B-9522-CC8B316A9B2D}"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BD2BD6C-CCE9-4C62-BE88-FCDE3D5E5FD7}"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zh-CN" altLang="en-US"/>
        </a:p>
      </dgm:t>
    </dgm:pt>
    <dgm:pt modelId="{9402BB56-9E66-4620-BAAE-B93F68554213}">
      <dgm:prSet/>
      <dgm:spPr/>
      <dgm:t>
        <a:bodyPr/>
        <a:lstStyle/>
        <a:p>
          <a:pPr rtl="0"/>
          <a:r>
            <a:rPr lang="zh-CN" dirty="0"/>
            <a:t>自动摘要</a:t>
          </a:r>
        </a:p>
      </dgm:t>
    </dgm:pt>
    <dgm:pt modelId="{6CD06B54-1CDF-4755-AD77-1DA8875A0021}">
      <dgm:prSet/>
      <dgm:spPr/>
      <dgm:t>
        <a:bodyPr/>
        <a:lstStyle/>
        <a:p>
          <a:pPr rtl="0"/>
          <a:r>
            <a:rPr lang="zh-CN"/>
            <a:t>机器翻译</a:t>
          </a:r>
        </a:p>
      </dgm:t>
    </dgm:pt>
    <dgm:pt modelId="{81366586-C79A-4B8D-914D-D0801A0C5353}">
      <dgm:prSet/>
      <dgm:spPr/>
      <dgm:t>
        <a:bodyPr/>
        <a:lstStyle/>
        <a:p>
          <a:pPr rtl="0"/>
          <a:r>
            <a:rPr lang="zh-CN"/>
            <a:t>异步的序列到序列</a:t>
          </a:r>
        </a:p>
      </dgm:t>
    </dgm:pt>
    <dgm:pt modelId="{812C89D9-3E23-4DA9-930D-16791114076E}" type="sibTrans" cxnId="{92CA31B0-7F3B-4A2A-8B21-2957E4FB9ECC}">
      <dgm:prSet/>
      <dgm:spPr/>
      <dgm:t>
        <a:bodyPr/>
        <a:lstStyle/>
        <a:p>
          <a:endParaRPr lang="zh-CN" altLang="en-US"/>
        </a:p>
      </dgm:t>
    </dgm:pt>
    <dgm:pt modelId="{8F2AD866-6198-423E-B730-63321446BA59}" type="parTrans" cxnId="{92CA31B0-7F3B-4A2A-8B21-2957E4FB9ECC}">
      <dgm:prSet/>
      <dgm:spPr/>
      <dgm:t>
        <a:bodyPr/>
        <a:lstStyle/>
        <a:p>
          <a:endParaRPr lang="zh-CN" altLang="en-US"/>
        </a:p>
      </dgm:t>
    </dgm:pt>
    <dgm:pt modelId="{D940E634-11ED-4FF5-A7D6-30867453BBF3}" type="sibTrans" cxnId="{9B5EC0BD-D919-4BEF-82E1-D008FCC194F4}">
      <dgm:prSet/>
      <dgm:spPr/>
      <dgm:t>
        <a:bodyPr/>
        <a:lstStyle/>
        <a:p>
          <a:endParaRPr lang="zh-CN" altLang="en-US"/>
        </a:p>
      </dgm:t>
    </dgm:pt>
    <dgm:pt modelId="{97BF72B1-EF75-44BE-8246-FB68E155297F}" type="parTrans" cxnId="{9B5EC0BD-D919-4BEF-82E1-D008FCC194F4}">
      <dgm:prSet/>
      <dgm:spPr/>
      <dgm:t>
        <a:bodyPr/>
        <a:lstStyle/>
        <a:p>
          <a:endParaRPr lang="zh-CN" altLang="en-US"/>
        </a:p>
      </dgm:t>
    </dgm:pt>
    <dgm:pt modelId="{9D47928A-20BC-428F-A499-69BC78221EF4}" type="sibTrans" cxnId="{91478D12-CEA4-4255-AA76-4C2E96C6E716}">
      <dgm:prSet/>
      <dgm:spPr/>
      <dgm:t>
        <a:bodyPr/>
        <a:lstStyle/>
        <a:p>
          <a:endParaRPr lang="zh-CN" altLang="en-US"/>
        </a:p>
      </dgm:t>
    </dgm:pt>
    <dgm:pt modelId="{3F916B61-1DCA-4FE9-9066-8281B9E3F504}" type="parTrans" cxnId="{91478D12-CEA4-4255-AA76-4C2E96C6E716}">
      <dgm:prSet/>
      <dgm:spPr/>
      <dgm:t>
        <a:bodyPr/>
        <a:lstStyle/>
        <a:p>
          <a:endParaRPr lang="zh-CN" altLang="en-US"/>
        </a:p>
      </dgm:t>
    </dgm:pt>
    <dgm:pt modelId="{55929861-707B-4981-AFAF-08FE305D4D10}">
      <dgm:prSet/>
      <dgm:spPr/>
      <dgm:t>
        <a:bodyPr/>
        <a:lstStyle/>
        <a:p>
          <a:pPr rtl="0"/>
          <a:r>
            <a:rPr lang="zh-CN"/>
            <a:t>语义角色标注</a:t>
          </a:r>
        </a:p>
      </dgm:t>
    </dgm:pt>
    <dgm:pt modelId="{89DCFBE4-096A-43AA-B87E-099ABF60ED96}">
      <dgm:prSet/>
      <dgm:spPr/>
      <dgm:t>
        <a:bodyPr/>
        <a:lstStyle/>
        <a:p>
          <a:pPr rtl="0"/>
          <a:r>
            <a:rPr lang="zh-CN"/>
            <a:t>词性标注</a:t>
          </a:r>
        </a:p>
      </dgm:t>
    </dgm:pt>
    <dgm:pt modelId="{DFD86C8E-717E-4A38-9575-78F754B81839}">
      <dgm:prSet/>
      <dgm:spPr/>
      <dgm:t>
        <a:bodyPr/>
        <a:lstStyle/>
        <a:p>
          <a:pPr rtl="0"/>
          <a:r>
            <a:rPr lang="zh-CN"/>
            <a:t>中文分词</a:t>
          </a:r>
        </a:p>
      </dgm:t>
    </dgm:pt>
    <dgm:pt modelId="{42374EEF-051C-447E-B173-AC82FD823027}">
      <dgm:prSet/>
      <dgm:spPr/>
      <dgm:t>
        <a:bodyPr/>
        <a:lstStyle/>
        <a:p>
          <a:pPr rtl="0"/>
          <a:r>
            <a:rPr lang="zh-CN" dirty="0"/>
            <a:t>同步的序列到序列</a:t>
          </a:r>
        </a:p>
      </dgm:t>
    </dgm:pt>
    <dgm:pt modelId="{A821AD90-25BD-452C-9B72-80A896F9FEF6}" type="sibTrans" cxnId="{4249B9B2-5BE8-4DF5-A997-2564C764DF54}">
      <dgm:prSet/>
      <dgm:spPr/>
      <dgm:t>
        <a:bodyPr/>
        <a:lstStyle/>
        <a:p>
          <a:endParaRPr lang="zh-CN" altLang="en-US"/>
        </a:p>
      </dgm:t>
    </dgm:pt>
    <dgm:pt modelId="{138F965E-0EA9-4CFD-97BC-8B8539D6ECA6}" type="parTrans" cxnId="{4249B9B2-5BE8-4DF5-A997-2564C764DF54}">
      <dgm:prSet/>
      <dgm:spPr/>
      <dgm:t>
        <a:bodyPr/>
        <a:lstStyle/>
        <a:p>
          <a:endParaRPr lang="zh-CN" altLang="en-US"/>
        </a:p>
      </dgm:t>
    </dgm:pt>
    <dgm:pt modelId="{2075F93A-66FD-4834-B51C-0ABC945A162D}" type="sibTrans" cxnId="{B267A58F-C2E3-4D8A-9630-43421036FDE0}">
      <dgm:prSet/>
      <dgm:spPr/>
      <dgm:t>
        <a:bodyPr/>
        <a:lstStyle/>
        <a:p>
          <a:endParaRPr lang="zh-CN" altLang="en-US"/>
        </a:p>
      </dgm:t>
    </dgm:pt>
    <dgm:pt modelId="{8A8E682A-E460-44F9-907E-91F1166777C6}" type="parTrans" cxnId="{B267A58F-C2E3-4D8A-9630-43421036FDE0}">
      <dgm:prSet/>
      <dgm:spPr/>
      <dgm:t>
        <a:bodyPr/>
        <a:lstStyle/>
        <a:p>
          <a:endParaRPr lang="zh-CN" altLang="en-US"/>
        </a:p>
      </dgm:t>
    </dgm:pt>
    <dgm:pt modelId="{3A317A87-3FEC-480A-9571-F0FE63848D3B}" type="sibTrans" cxnId="{E328FCFA-E0DE-42E1-A991-27C5869D9C55}">
      <dgm:prSet/>
      <dgm:spPr/>
      <dgm:t>
        <a:bodyPr/>
        <a:lstStyle/>
        <a:p>
          <a:endParaRPr lang="zh-CN" altLang="en-US"/>
        </a:p>
      </dgm:t>
    </dgm:pt>
    <dgm:pt modelId="{DCAFE98B-56D4-4B1E-86A8-C2EDEAEBE3BE}" type="parTrans" cxnId="{E328FCFA-E0DE-42E1-A991-27C5869D9C55}">
      <dgm:prSet/>
      <dgm:spPr/>
      <dgm:t>
        <a:bodyPr/>
        <a:lstStyle/>
        <a:p>
          <a:endParaRPr lang="zh-CN" altLang="en-US"/>
        </a:p>
      </dgm:t>
    </dgm:pt>
    <dgm:pt modelId="{A6A4A5DB-4F6F-4B87-ACB6-3FBDC06F2FAD}" type="sibTrans" cxnId="{651EB1EA-5421-419E-B40C-ECEC872767D4}">
      <dgm:prSet/>
      <dgm:spPr/>
      <dgm:t>
        <a:bodyPr/>
        <a:lstStyle/>
        <a:p>
          <a:endParaRPr lang="zh-CN" altLang="en-US"/>
        </a:p>
      </dgm:t>
    </dgm:pt>
    <dgm:pt modelId="{3192D587-6EA5-4919-A129-75247E3B3BDF}" type="parTrans" cxnId="{651EB1EA-5421-419E-B40C-ECEC872767D4}">
      <dgm:prSet/>
      <dgm:spPr/>
      <dgm:t>
        <a:bodyPr/>
        <a:lstStyle/>
        <a:p>
          <a:endParaRPr lang="zh-CN" altLang="en-US"/>
        </a:p>
      </dgm:t>
    </dgm:pt>
    <dgm:pt modelId="{A9188B4C-BCED-43F0-B40F-A8B53A9604FB}">
      <dgm:prSet/>
      <dgm:spPr/>
      <dgm:t>
        <a:bodyPr/>
        <a:lstStyle/>
        <a:p>
          <a:pPr rtl="0"/>
          <a:r>
            <a:rPr lang="zh-CN" dirty="0"/>
            <a:t>情感分析</a:t>
          </a:r>
        </a:p>
      </dgm:t>
    </dgm:pt>
    <dgm:pt modelId="{43B877EF-501D-4BCC-BB3F-F9BDF8FB6680}">
      <dgm:prSet/>
      <dgm:spPr/>
      <dgm:t>
        <a:bodyPr/>
        <a:lstStyle/>
        <a:p>
          <a:pPr rtl="0"/>
          <a:r>
            <a:rPr lang="zh-CN" dirty="0"/>
            <a:t>文本分类</a:t>
          </a:r>
        </a:p>
      </dgm:t>
    </dgm:pt>
    <dgm:pt modelId="{A7DE2AA3-416A-4461-A516-A8E6C39E56CF}">
      <dgm:prSet/>
      <dgm:spPr/>
      <dgm:t>
        <a:bodyPr/>
        <a:lstStyle/>
        <a:p>
          <a:pPr rtl="0"/>
          <a:r>
            <a:rPr lang="zh-CN" dirty="0"/>
            <a:t>序列到类别</a:t>
          </a:r>
        </a:p>
      </dgm:t>
    </dgm:pt>
    <dgm:pt modelId="{83719987-C8C8-4B37-9D0A-E8F3F48F8E71}" type="sibTrans" cxnId="{11AC6F3A-D037-41C1-8B11-C75C4747E9EC}">
      <dgm:prSet/>
      <dgm:spPr/>
      <dgm:t>
        <a:bodyPr/>
        <a:lstStyle/>
        <a:p>
          <a:endParaRPr lang="zh-CN" altLang="en-US"/>
        </a:p>
      </dgm:t>
    </dgm:pt>
    <dgm:pt modelId="{8F920EE7-6453-428B-AF1F-9C71C4724E57}" type="parTrans" cxnId="{11AC6F3A-D037-41C1-8B11-C75C4747E9EC}">
      <dgm:prSet/>
      <dgm:spPr/>
      <dgm:t>
        <a:bodyPr/>
        <a:lstStyle/>
        <a:p>
          <a:endParaRPr lang="zh-CN" altLang="en-US"/>
        </a:p>
      </dgm:t>
    </dgm:pt>
    <dgm:pt modelId="{E8CB48DD-D811-449D-8573-4B44425BFC45}" type="sibTrans" cxnId="{E721309A-C52E-44D9-99AD-8D762C8D6ED3}">
      <dgm:prSet/>
      <dgm:spPr/>
      <dgm:t>
        <a:bodyPr/>
        <a:lstStyle/>
        <a:p>
          <a:endParaRPr lang="zh-CN" altLang="en-US"/>
        </a:p>
      </dgm:t>
    </dgm:pt>
    <dgm:pt modelId="{96F7FC24-8ED2-4C2C-9249-F296CBC7318D}" type="parTrans" cxnId="{E721309A-C52E-44D9-99AD-8D762C8D6ED3}">
      <dgm:prSet/>
      <dgm:spPr/>
      <dgm:t>
        <a:bodyPr/>
        <a:lstStyle/>
        <a:p>
          <a:endParaRPr lang="zh-CN" altLang="en-US"/>
        </a:p>
      </dgm:t>
    </dgm:pt>
    <dgm:pt modelId="{53A8E205-D97D-4E4B-9E05-D835F7A974A2}" type="sibTrans" cxnId="{875047D3-853B-4629-ABCE-D1622CA1637C}">
      <dgm:prSet/>
      <dgm:spPr/>
      <dgm:t>
        <a:bodyPr/>
        <a:lstStyle/>
        <a:p>
          <a:endParaRPr lang="zh-CN" altLang="en-US"/>
        </a:p>
      </dgm:t>
    </dgm:pt>
    <dgm:pt modelId="{C3655397-4A15-4F61-B731-579F4C9C909D}" type="parTrans" cxnId="{875047D3-853B-4629-ABCE-D1622CA1637C}">
      <dgm:prSet/>
      <dgm:spPr/>
      <dgm:t>
        <a:bodyPr/>
        <a:lstStyle/>
        <a:p>
          <a:endParaRPr lang="zh-CN" altLang="en-US"/>
        </a:p>
      </dgm:t>
    </dgm:pt>
    <dgm:pt modelId="{52125AA8-80E9-4688-9825-604EB55E7C02}">
      <dgm:prSet/>
      <dgm:spPr/>
      <dgm:t>
        <a:bodyPr/>
        <a:lstStyle/>
        <a:p>
          <a:pPr rtl="0"/>
          <a:r>
            <a:rPr lang="zh-CN" dirty="0"/>
            <a:t>图像描述生成</a:t>
          </a:r>
        </a:p>
      </dgm:t>
    </dgm:pt>
    <dgm:pt modelId="{02361A39-A536-4B1D-9024-1669C6090982}">
      <dgm:prSet/>
      <dgm:spPr/>
      <dgm:t>
        <a:bodyPr/>
        <a:lstStyle/>
        <a:p>
          <a:pPr rtl="0"/>
          <a:r>
            <a:rPr lang="zh-CN" dirty="0"/>
            <a:t>文本生成</a:t>
          </a:r>
        </a:p>
      </dgm:t>
    </dgm:pt>
    <dgm:pt modelId="{197C713C-BEC7-469D-8218-E506C923CDEE}">
      <dgm:prSet/>
      <dgm:spPr/>
      <dgm:t>
        <a:bodyPr/>
        <a:lstStyle/>
        <a:p>
          <a:pPr rtl="0"/>
          <a:r>
            <a:rPr lang="zh-CN" dirty="0"/>
            <a:t>类别（对象）到序列</a:t>
          </a:r>
        </a:p>
      </dgm:t>
    </dgm:pt>
    <dgm:pt modelId="{E0E94DE9-F65E-4210-A77A-3DD92A872485}" type="sibTrans" cxnId="{6B7F0C6E-DDE5-4B78-A0C0-897861E1B48C}">
      <dgm:prSet/>
      <dgm:spPr/>
      <dgm:t>
        <a:bodyPr/>
        <a:lstStyle/>
        <a:p>
          <a:endParaRPr lang="zh-CN" altLang="en-US"/>
        </a:p>
      </dgm:t>
    </dgm:pt>
    <dgm:pt modelId="{762142CE-0371-4FB7-A18E-7D5630B94B5B}" type="parTrans" cxnId="{6B7F0C6E-DDE5-4B78-A0C0-897861E1B48C}">
      <dgm:prSet/>
      <dgm:spPr/>
      <dgm:t>
        <a:bodyPr/>
        <a:lstStyle/>
        <a:p>
          <a:endParaRPr lang="zh-CN" altLang="en-US"/>
        </a:p>
      </dgm:t>
    </dgm:pt>
    <dgm:pt modelId="{66EE67D0-5280-44D9-BCD9-8AEBC10BF01D}" type="sibTrans" cxnId="{651F7999-5FDE-46C9-95E4-C16623DD92E3}">
      <dgm:prSet/>
      <dgm:spPr/>
      <dgm:t>
        <a:bodyPr/>
        <a:lstStyle/>
        <a:p>
          <a:endParaRPr lang="zh-CN" altLang="en-US"/>
        </a:p>
      </dgm:t>
    </dgm:pt>
    <dgm:pt modelId="{3A4538BD-1322-4518-8E18-6394046D0084}" type="parTrans" cxnId="{651F7999-5FDE-46C9-95E4-C16623DD92E3}">
      <dgm:prSet/>
      <dgm:spPr/>
      <dgm:t>
        <a:bodyPr/>
        <a:lstStyle/>
        <a:p>
          <a:endParaRPr lang="zh-CN" altLang="en-US"/>
        </a:p>
      </dgm:t>
    </dgm:pt>
    <dgm:pt modelId="{C2D9ADD7-B9A7-413C-9750-1BE3B54BB028}" type="sibTrans" cxnId="{404F48D6-4262-4D9E-824B-514B025952C0}">
      <dgm:prSet/>
      <dgm:spPr/>
      <dgm:t>
        <a:bodyPr/>
        <a:lstStyle/>
        <a:p>
          <a:endParaRPr lang="zh-CN" altLang="en-US"/>
        </a:p>
      </dgm:t>
    </dgm:pt>
    <dgm:pt modelId="{0872B502-4F80-4545-98EE-531E984FAF14}" type="parTrans" cxnId="{404F48D6-4262-4D9E-824B-514B025952C0}">
      <dgm:prSet/>
      <dgm:spPr/>
      <dgm:t>
        <a:bodyPr/>
        <a:lstStyle/>
        <a:p>
          <a:endParaRPr lang="zh-CN" altLang="en-US"/>
        </a:p>
      </dgm:t>
    </dgm:pt>
    <dgm:pt modelId="{6B52A908-97E0-486B-B69F-123D874A9D77}">
      <dgm:prSet/>
      <dgm:spPr/>
      <dgm:t>
        <a:bodyPr/>
        <a:lstStyle/>
        <a:p>
          <a:pPr rtl="0"/>
          <a:r>
            <a:rPr lang="zh-CN" altLang="en-US" dirty="0"/>
            <a:t>对话系统</a:t>
          </a:r>
          <a:endParaRPr lang="zh-CN" dirty="0"/>
        </a:p>
      </dgm:t>
    </dgm:pt>
    <dgm:pt modelId="{DD79E509-D61A-49D6-8F05-580755D48AC9}" type="parTrans" cxnId="{C9D2F672-918D-4F8E-A565-EB25597E19DE}">
      <dgm:prSet/>
      <dgm:spPr/>
      <dgm:t>
        <a:bodyPr/>
        <a:lstStyle/>
        <a:p>
          <a:endParaRPr lang="zh-CN" altLang="en-US"/>
        </a:p>
      </dgm:t>
    </dgm:pt>
    <dgm:pt modelId="{58EE5CB5-A5FE-4591-A823-3336D49D155D}" type="sibTrans" cxnId="{C9D2F672-918D-4F8E-A565-EB25597E19DE}">
      <dgm:prSet/>
      <dgm:spPr/>
      <dgm:t>
        <a:bodyPr/>
        <a:lstStyle/>
        <a:p>
          <a:endParaRPr lang="zh-CN" altLang="en-US"/>
        </a:p>
      </dgm:t>
    </dgm:pt>
    <dgm:pt modelId="{B29BE502-0B68-4322-9272-58A67A2D4B1E}" type="pres">
      <dgm:prSet presAssocID="{8BD2BD6C-CCE9-4C62-BE88-FCDE3D5E5FD7}" presName="diagram" presStyleCnt="0">
        <dgm:presLayoutVars>
          <dgm:chPref val="1"/>
          <dgm:dir/>
          <dgm:animOne val="branch"/>
          <dgm:animLvl val="lvl"/>
          <dgm:resizeHandles/>
        </dgm:presLayoutVars>
      </dgm:prSet>
      <dgm:spPr/>
    </dgm:pt>
    <dgm:pt modelId="{D0D873CE-53E9-46C2-A206-A02A2C4B2755}" type="pres">
      <dgm:prSet presAssocID="{197C713C-BEC7-469D-8218-E506C923CDEE}" presName="root" presStyleCnt="0"/>
      <dgm:spPr/>
    </dgm:pt>
    <dgm:pt modelId="{AA595022-DEA3-433D-BB87-A62C085DC817}" type="pres">
      <dgm:prSet presAssocID="{197C713C-BEC7-469D-8218-E506C923CDEE}" presName="rootComposite" presStyleCnt="0"/>
      <dgm:spPr/>
    </dgm:pt>
    <dgm:pt modelId="{27DCF477-AEEB-4626-9FF6-F9A92CF98A0C}" type="pres">
      <dgm:prSet presAssocID="{197C713C-BEC7-469D-8218-E506C923CDEE}" presName="rootText" presStyleLbl="node1" presStyleIdx="0" presStyleCnt="4"/>
      <dgm:spPr/>
    </dgm:pt>
    <dgm:pt modelId="{9C078D2C-2FBF-415A-B902-573F8EAF47BC}" type="pres">
      <dgm:prSet presAssocID="{197C713C-BEC7-469D-8218-E506C923CDEE}" presName="rootConnector" presStyleLbl="node1" presStyleIdx="0" presStyleCnt="4"/>
      <dgm:spPr/>
    </dgm:pt>
    <dgm:pt modelId="{7DB2318A-7307-442A-B791-41894C7C8C36}" type="pres">
      <dgm:prSet presAssocID="{197C713C-BEC7-469D-8218-E506C923CDEE}" presName="childShape" presStyleCnt="0"/>
      <dgm:spPr/>
    </dgm:pt>
    <dgm:pt modelId="{6CD818B4-09CE-4AFF-88C4-2F028E2B6E99}" type="pres">
      <dgm:prSet presAssocID="{0872B502-4F80-4545-98EE-531E984FAF14}" presName="Name13" presStyleLbl="parChTrans1D2" presStyleIdx="0" presStyleCnt="10"/>
      <dgm:spPr/>
    </dgm:pt>
    <dgm:pt modelId="{D60BF39C-FA1F-4849-9FD5-BB309A492AAD}" type="pres">
      <dgm:prSet presAssocID="{02361A39-A536-4B1D-9024-1669C6090982}" presName="childText" presStyleLbl="bgAcc1" presStyleIdx="0" presStyleCnt="10">
        <dgm:presLayoutVars>
          <dgm:bulletEnabled val="1"/>
        </dgm:presLayoutVars>
      </dgm:prSet>
      <dgm:spPr/>
    </dgm:pt>
    <dgm:pt modelId="{A418AE8C-8C1F-4B1C-B2CF-D7F18C245165}" type="pres">
      <dgm:prSet presAssocID="{3A4538BD-1322-4518-8E18-6394046D0084}" presName="Name13" presStyleLbl="parChTrans1D2" presStyleIdx="1" presStyleCnt="10"/>
      <dgm:spPr/>
    </dgm:pt>
    <dgm:pt modelId="{E7D1172A-F27A-4635-901D-63F271F693D9}" type="pres">
      <dgm:prSet presAssocID="{52125AA8-80E9-4688-9825-604EB55E7C02}" presName="childText" presStyleLbl="bgAcc1" presStyleIdx="1" presStyleCnt="10">
        <dgm:presLayoutVars>
          <dgm:bulletEnabled val="1"/>
        </dgm:presLayoutVars>
      </dgm:prSet>
      <dgm:spPr/>
    </dgm:pt>
    <dgm:pt modelId="{ACDE59C8-8E99-4AAB-AFCA-1EE23B62FEC1}" type="pres">
      <dgm:prSet presAssocID="{A7DE2AA3-416A-4461-A516-A8E6C39E56CF}" presName="root" presStyleCnt="0"/>
      <dgm:spPr/>
    </dgm:pt>
    <dgm:pt modelId="{9BC158A2-E993-4459-BA5B-234175E85661}" type="pres">
      <dgm:prSet presAssocID="{A7DE2AA3-416A-4461-A516-A8E6C39E56CF}" presName="rootComposite" presStyleCnt="0"/>
      <dgm:spPr/>
    </dgm:pt>
    <dgm:pt modelId="{D1142D02-7C3C-480F-A427-D85BF3212B14}" type="pres">
      <dgm:prSet presAssocID="{A7DE2AA3-416A-4461-A516-A8E6C39E56CF}" presName="rootText" presStyleLbl="node1" presStyleIdx="1" presStyleCnt="4"/>
      <dgm:spPr/>
    </dgm:pt>
    <dgm:pt modelId="{8E67278F-D1CC-40B1-8F83-1638385FE4C4}" type="pres">
      <dgm:prSet presAssocID="{A7DE2AA3-416A-4461-A516-A8E6C39E56CF}" presName="rootConnector" presStyleLbl="node1" presStyleIdx="1" presStyleCnt="4"/>
      <dgm:spPr/>
    </dgm:pt>
    <dgm:pt modelId="{F11BD560-7F9B-4988-AD8B-5BEEB6E4A6F2}" type="pres">
      <dgm:prSet presAssocID="{A7DE2AA3-416A-4461-A516-A8E6C39E56CF}" presName="childShape" presStyleCnt="0"/>
      <dgm:spPr/>
    </dgm:pt>
    <dgm:pt modelId="{8E5637A6-411E-4651-8034-ECB54F3F3A5A}" type="pres">
      <dgm:prSet presAssocID="{C3655397-4A15-4F61-B731-579F4C9C909D}" presName="Name13" presStyleLbl="parChTrans1D2" presStyleIdx="2" presStyleCnt="10"/>
      <dgm:spPr/>
    </dgm:pt>
    <dgm:pt modelId="{2979C677-10C5-42BE-A2FE-44A6E4F5034B}" type="pres">
      <dgm:prSet presAssocID="{43B877EF-501D-4BCC-BB3F-F9BDF8FB6680}" presName="childText" presStyleLbl="bgAcc1" presStyleIdx="2" presStyleCnt="10">
        <dgm:presLayoutVars>
          <dgm:bulletEnabled val="1"/>
        </dgm:presLayoutVars>
      </dgm:prSet>
      <dgm:spPr/>
    </dgm:pt>
    <dgm:pt modelId="{5A3FCB61-3F65-4906-9275-E8F9ED6E8BD4}" type="pres">
      <dgm:prSet presAssocID="{96F7FC24-8ED2-4C2C-9249-F296CBC7318D}" presName="Name13" presStyleLbl="parChTrans1D2" presStyleIdx="3" presStyleCnt="10"/>
      <dgm:spPr/>
    </dgm:pt>
    <dgm:pt modelId="{A9EBC6D4-173F-497C-B481-E615C2AAF55D}" type="pres">
      <dgm:prSet presAssocID="{A9188B4C-BCED-43F0-B40F-A8B53A9604FB}" presName="childText" presStyleLbl="bgAcc1" presStyleIdx="3" presStyleCnt="10">
        <dgm:presLayoutVars>
          <dgm:bulletEnabled val="1"/>
        </dgm:presLayoutVars>
      </dgm:prSet>
      <dgm:spPr/>
    </dgm:pt>
    <dgm:pt modelId="{168EF45C-E493-4FFB-B768-8123101877ED}" type="pres">
      <dgm:prSet presAssocID="{42374EEF-051C-447E-B173-AC82FD823027}" presName="root" presStyleCnt="0"/>
      <dgm:spPr/>
    </dgm:pt>
    <dgm:pt modelId="{82F5664D-BF3A-4A14-A6FF-13853E624C5C}" type="pres">
      <dgm:prSet presAssocID="{42374EEF-051C-447E-B173-AC82FD823027}" presName="rootComposite" presStyleCnt="0"/>
      <dgm:spPr/>
    </dgm:pt>
    <dgm:pt modelId="{AD1EAAD7-01C2-489C-8F30-DB211F142B76}" type="pres">
      <dgm:prSet presAssocID="{42374EEF-051C-447E-B173-AC82FD823027}" presName="rootText" presStyleLbl="node1" presStyleIdx="2" presStyleCnt="4"/>
      <dgm:spPr/>
    </dgm:pt>
    <dgm:pt modelId="{638B9B39-AC8B-4802-98C1-7B2871B90ADA}" type="pres">
      <dgm:prSet presAssocID="{42374EEF-051C-447E-B173-AC82FD823027}" presName="rootConnector" presStyleLbl="node1" presStyleIdx="2" presStyleCnt="4"/>
      <dgm:spPr/>
    </dgm:pt>
    <dgm:pt modelId="{BF8A49F5-FD17-47C8-9DAB-D44FD9576DF8}" type="pres">
      <dgm:prSet presAssocID="{42374EEF-051C-447E-B173-AC82FD823027}" presName="childShape" presStyleCnt="0"/>
      <dgm:spPr/>
    </dgm:pt>
    <dgm:pt modelId="{55B77B9A-9603-4022-85B2-D00F3F196F43}" type="pres">
      <dgm:prSet presAssocID="{3192D587-6EA5-4919-A129-75247E3B3BDF}" presName="Name13" presStyleLbl="parChTrans1D2" presStyleIdx="4" presStyleCnt="10"/>
      <dgm:spPr/>
    </dgm:pt>
    <dgm:pt modelId="{0D165FE3-8677-40AE-8CFA-72EEB78A66D7}" type="pres">
      <dgm:prSet presAssocID="{DFD86C8E-717E-4A38-9575-78F754B81839}" presName="childText" presStyleLbl="bgAcc1" presStyleIdx="4" presStyleCnt="10">
        <dgm:presLayoutVars>
          <dgm:bulletEnabled val="1"/>
        </dgm:presLayoutVars>
      </dgm:prSet>
      <dgm:spPr/>
    </dgm:pt>
    <dgm:pt modelId="{1AA504C6-FDD8-46C4-8920-2D4A6B99D061}" type="pres">
      <dgm:prSet presAssocID="{DCAFE98B-56D4-4B1E-86A8-C2EDEAEBE3BE}" presName="Name13" presStyleLbl="parChTrans1D2" presStyleIdx="5" presStyleCnt="10"/>
      <dgm:spPr/>
    </dgm:pt>
    <dgm:pt modelId="{085DE90C-86F0-4FAC-9C1F-A31F46C98C2C}" type="pres">
      <dgm:prSet presAssocID="{89DCFBE4-096A-43AA-B87E-099ABF60ED96}" presName="childText" presStyleLbl="bgAcc1" presStyleIdx="5" presStyleCnt="10">
        <dgm:presLayoutVars>
          <dgm:bulletEnabled val="1"/>
        </dgm:presLayoutVars>
      </dgm:prSet>
      <dgm:spPr/>
    </dgm:pt>
    <dgm:pt modelId="{034473F8-1EAA-4B17-A2E0-62A87213285E}" type="pres">
      <dgm:prSet presAssocID="{8A8E682A-E460-44F9-907E-91F1166777C6}" presName="Name13" presStyleLbl="parChTrans1D2" presStyleIdx="6" presStyleCnt="10"/>
      <dgm:spPr/>
    </dgm:pt>
    <dgm:pt modelId="{5622A572-9532-4069-B071-C8B7E6FAF725}" type="pres">
      <dgm:prSet presAssocID="{55929861-707B-4981-AFAF-08FE305D4D10}" presName="childText" presStyleLbl="bgAcc1" presStyleIdx="6" presStyleCnt="10">
        <dgm:presLayoutVars>
          <dgm:bulletEnabled val="1"/>
        </dgm:presLayoutVars>
      </dgm:prSet>
      <dgm:spPr/>
    </dgm:pt>
    <dgm:pt modelId="{9DC1DEFE-E0EF-4550-8251-A8DDDD15F653}" type="pres">
      <dgm:prSet presAssocID="{81366586-C79A-4B8D-914D-D0801A0C5353}" presName="root" presStyleCnt="0"/>
      <dgm:spPr/>
    </dgm:pt>
    <dgm:pt modelId="{38CF33D6-945C-44BF-81B6-F1D71883FAC0}" type="pres">
      <dgm:prSet presAssocID="{81366586-C79A-4B8D-914D-D0801A0C5353}" presName="rootComposite" presStyleCnt="0"/>
      <dgm:spPr/>
    </dgm:pt>
    <dgm:pt modelId="{31D002E0-3D4B-4E09-B46B-E94A3D2F4326}" type="pres">
      <dgm:prSet presAssocID="{81366586-C79A-4B8D-914D-D0801A0C5353}" presName="rootText" presStyleLbl="node1" presStyleIdx="3" presStyleCnt="4"/>
      <dgm:spPr/>
    </dgm:pt>
    <dgm:pt modelId="{53174385-A3F7-4529-BE16-A4DB8D6F8CF4}" type="pres">
      <dgm:prSet presAssocID="{81366586-C79A-4B8D-914D-D0801A0C5353}" presName="rootConnector" presStyleLbl="node1" presStyleIdx="3" presStyleCnt="4"/>
      <dgm:spPr/>
    </dgm:pt>
    <dgm:pt modelId="{D080C0A9-8D28-43C2-9648-D1651C824AF1}" type="pres">
      <dgm:prSet presAssocID="{81366586-C79A-4B8D-914D-D0801A0C5353}" presName="childShape" presStyleCnt="0"/>
      <dgm:spPr/>
    </dgm:pt>
    <dgm:pt modelId="{86B32C90-0FC0-46FC-839C-FD4F5BBE54AC}" type="pres">
      <dgm:prSet presAssocID="{3F916B61-1DCA-4FE9-9066-8281B9E3F504}" presName="Name13" presStyleLbl="parChTrans1D2" presStyleIdx="7" presStyleCnt="10"/>
      <dgm:spPr/>
    </dgm:pt>
    <dgm:pt modelId="{2152EF5F-2871-4F8B-8E0E-57C2B6FE02C0}" type="pres">
      <dgm:prSet presAssocID="{6CD06B54-1CDF-4755-AD77-1DA8875A0021}" presName="childText" presStyleLbl="bgAcc1" presStyleIdx="7" presStyleCnt="10">
        <dgm:presLayoutVars>
          <dgm:bulletEnabled val="1"/>
        </dgm:presLayoutVars>
      </dgm:prSet>
      <dgm:spPr/>
    </dgm:pt>
    <dgm:pt modelId="{E16DDB78-6109-42B1-AA5B-0227AE1EC0DE}" type="pres">
      <dgm:prSet presAssocID="{97BF72B1-EF75-44BE-8246-FB68E155297F}" presName="Name13" presStyleLbl="parChTrans1D2" presStyleIdx="8" presStyleCnt="10"/>
      <dgm:spPr/>
    </dgm:pt>
    <dgm:pt modelId="{320B8E72-F0FA-4577-9C78-BA5308F0346D}" type="pres">
      <dgm:prSet presAssocID="{9402BB56-9E66-4620-BAAE-B93F68554213}" presName="childText" presStyleLbl="bgAcc1" presStyleIdx="8" presStyleCnt="10">
        <dgm:presLayoutVars>
          <dgm:bulletEnabled val="1"/>
        </dgm:presLayoutVars>
      </dgm:prSet>
      <dgm:spPr/>
    </dgm:pt>
    <dgm:pt modelId="{F6991F3D-B4BD-4DCD-83B4-EF7CFF17117C}" type="pres">
      <dgm:prSet presAssocID="{DD79E509-D61A-49D6-8F05-580755D48AC9}" presName="Name13" presStyleLbl="parChTrans1D2" presStyleIdx="9" presStyleCnt="10"/>
      <dgm:spPr/>
    </dgm:pt>
    <dgm:pt modelId="{670F04AD-BC2E-434D-BCCE-531441AA7B55}" type="pres">
      <dgm:prSet presAssocID="{6B52A908-97E0-486B-B69F-123D874A9D77}" presName="childText" presStyleLbl="bgAcc1" presStyleIdx="9" presStyleCnt="10">
        <dgm:presLayoutVars>
          <dgm:bulletEnabled val="1"/>
        </dgm:presLayoutVars>
      </dgm:prSet>
      <dgm:spPr/>
    </dgm:pt>
  </dgm:ptLst>
  <dgm:cxnLst>
    <dgm:cxn modelId="{92862C04-8CF5-4C4B-91CD-5171D9DE8CA5}" type="presOf" srcId="{DD79E509-D61A-49D6-8F05-580755D48AC9}" destId="{F6991F3D-B4BD-4DCD-83B4-EF7CFF17117C}" srcOrd="0" destOrd="0" presId="urn:microsoft.com/office/officeart/2005/8/layout/hierarchy3"/>
    <dgm:cxn modelId="{CD77F908-6035-44DA-92D7-695E59B58027}" type="presOf" srcId="{42374EEF-051C-447E-B173-AC82FD823027}" destId="{638B9B39-AC8B-4802-98C1-7B2871B90ADA}" srcOrd="1" destOrd="0" presId="urn:microsoft.com/office/officeart/2005/8/layout/hierarchy3"/>
    <dgm:cxn modelId="{0865360F-D770-413B-819E-302091B35567}" type="presOf" srcId="{197C713C-BEC7-469D-8218-E506C923CDEE}" destId="{9C078D2C-2FBF-415A-B902-573F8EAF47BC}" srcOrd="1" destOrd="0" presId="urn:microsoft.com/office/officeart/2005/8/layout/hierarchy3"/>
    <dgm:cxn modelId="{91478D12-CEA4-4255-AA76-4C2E96C6E716}" srcId="{81366586-C79A-4B8D-914D-D0801A0C5353}" destId="{6CD06B54-1CDF-4755-AD77-1DA8875A0021}" srcOrd="0" destOrd="0" parTransId="{3F916B61-1DCA-4FE9-9066-8281B9E3F504}" sibTransId="{9D47928A-20BC-428F-A499-69BC78221EF4}"/>
    <dgm:cxn modelId="{F5432813-D8EB-42C0-BD7E-A567EDB35E17}" type="presOf" srcId="{DFD86C8E-717E-4A38-9575-78F754B81839}" destId="{0D165FE3-8677-40AE-8CFA-72EEB78A66D7}" srcOrd="0" destOrd="0" presId="urn:microsoft.com/office/officeart/2005/8/layout/hierarchy3"/>
    <dgm:cxn modelId="{0EBCFC20-989F-460C-9D5C-C4142DE22849}" type="presOf" srcId="{6CD06B54-1CDF-4755-AD77-1DA8875A0021}" destId="{2152EF5F-2871-4F8B-8E0E-57C2B6FE02C0}" srcOrd="0" destOrd="0" presId="urn:microsoft.com/office/officeart/2005/8/layout/hierarchy3"/>
    <dgm:cxn modelId="{E1802832-28FE-4FBC-A3B5-A7F8E6D2AD91}" type="presOf" srcId="{55929861-707B-4981-AFAF-08FE305D4D10}" destId="{5622A572-9532-4069-B071-C8B7E6FAF725}" srcOrd="0" destOrd="0" presId="urn:microsoft.com/office/officeart/2005/8/layout/hierarchy3"/>
    <dgm:cxn modelId="{16B6B533-3840-42C7-A6AC-E30299F622B7}" type="presOf" srcId="{81366586-C79A-4B8D-914D-D0801A0C5353}" destId="{31D002E0-3D4B-4E09-B46B-E94A3D2F4326}" srcOrd="0" destOrd="0" presId="urn:microsoft.com/office/officeart/2005/8/layout/hierarchy3"/>
    <dgm:cxn modelId="{9A9C4638-C70D-4B32-854D-DA0DF58CE621}" type="presOf" srcId="{C3655397-4A15-4F61-B731-579F4C9C909D}" destId="{8E5637A6-411E-4651-8034-ECB54F3F3A5A}" srcOrd="0" destOrd="0" presId="urn:microsoft.com/office/officeart/2005/8/layout/hierarchy3"/>
    <dgm:cxn modelId="{04B73F39-79C9-4668-9710-F78511179D14}" type="presOf" srcId="{0872B502-4F80-4545-98EE-531E984FAF14}" destId="{6CD818B4-09CE-4AFF-88C4-2F028E2B6E99}" srcOrd="0" destOrd="0" presId="urn:microsoft.com/office/officeart/2005/8/layout/hierarchy3"/>
    <dgm:cxn modelId="{11AC6F3A-D037-41C1-8B11-C75C4747E9EC}" srcId="{8BD2BD6C-CCE9-4C62-BE88-FCDE3D5E5FD7}" destId="{A7DE2AA3-416A-4461-A516-A8E6C39E56CF}" srcOrd="1" destOrd="0" parTransId="{8F920EE7-6453-428B-AF1F-9C71C4724E57}" sibTransId="{83719987-C8C8-4B37-9D0A-E8F3F48F8E71}"/>
    <dgm:cxn modelId="{F49A4B42-6A39-4F1B-8155-6E4660E927BE}" type="presOf" srcId="{DCAFE98B-56D4-4B1E-86A8-C2EDEAEBE3BE}" destId="{1AA504C6-FDD8-46C4-8920-2D4A6B99D061}" srcOrd="0" destOrd="0" presId="urn:microsoft.com/office/officeart/2005/8/layout/hierarchy3"/>
    <dgm:cxn modelId="{16A69068-8419-404A-A735-585D87F24F10}" type="presOf" srcId="{81366586-C79A-4B8D-914D-D0801A0C5353}" destId="{53174385-A3F7-4529-BE16-A4DB8D6F8CF4}" srcOrd="1" destOrd="0" presId="urn:microsoft.com/office/officeart/2005/8/layout/hierarchy3"/>
    <dgm:cxn modelId="{CBB4B06C-2EAB-4625-BFD3-240042E78AE2}" type="presOf" srcId="{3A4538BD-1322-4518-8E18-6394046D0084}" destId="{A418AE8C-8C1F-4B1C-B2CF-D7F18C245165}" srcOrd="0" destOrd="0" presId="urn:microsoft.com/office/officeart/2005/8/layout/hierarchy3"/>
    <dgm:cxn modelId="{6B7F0C6E-DDE5-4B78-A0C0-897861E1B48C}" srcId="{8BD2BD6C-CCE9-4C62-BE88-FCDE3D5E5FD7}" destId="{197C713C-BEC7-469D-8218-E506C923CDEE}" srcOrd="0" destOrd="0" parTransId="{762142CE-0371-4FB7-A18E-7D5630B94B5B}" sibTransId="{E0E94DE9-F65E-4210-A77A-3DD92A872485}"/>
    <dgm:cxn modelId="{C9D2F672-918D-4F8E-A565-EB25597E19DE}" srcId="{81366586-C79A-4B8D-914D-D0801A0C5353}" destId="{6B52A908-97E0-486B-B69F-123D874A9D77}" srcOrd="2" destOrd="0" parTransId="{DD79E509-D61A-49D6-8F05-580755D48AC9}" sibTransId="{58EE5CB5-A5FE-4591-A823-3336D49D155D}"/>
    <dgm:cxn modelId="{CA14A07D-0D02-4973-85B3-9BABB7716EE0}" type="presOf" srcId="{97BF72B1-EF75-44BE-8246-FB68E155297F}" destId="{E16DDB78-6109-42B1-AA5B-0227AE1EC0DE}" srcOrd="0" destOrd="0" presId="urn:microsoft.com/office/officeart/2005/8/layout/hierarchy3"/>
    <dgm:cxn modelId="{DCB1EE7D-F2A8-4739-85D3-9021DA87EEEC}" type="presOf" srcId="{96F7FC24-8ED2-4C2C-9249-F296CBC7318D}" destId="{5A3FCB61-3F65-4906-9275-E8F9ED6E8BD4}" srcOrd="0" destOrd="0" presId="urn:microsoft.com/office/officeart/2005/8/layout/hierarchy3"/>
    <dgm:cxn modelId="{E4770F81-B66C-4449-95A9-863720A2EE68}" type="presOf" srcId="{89DCFBE4-096A-43AA-B87E-099ABF60ED96}" destId="{085DE90C-86F0-4FAC-9C1F-A31F46C98C2C}" srcOrd="0" destOrd="0" presId="urn:microsoft.com/office/officeart/2005/8/layout/hierarchy3"/>
    <dgm:cxn modelId="{8A572D85-25D2-412E-B074-3613C777008B}" type="presOf" srcId="{A7DE2AA3-416A-4461-A516-A8E6C39E56CF}" destId="{8E67278F-D1CC-40B1-8F83-1638385FE4C4}" srcOrd="1" destOrd="0" presId="urn:microsoft.com/office/officeart/2005/8/layout/hierarchy3"/>
    <dgm:cxn modelId="{B267A58F-C2E3-4D8A-9630-43421036FDE0}" srcId="{42374EEF-051C-447E-B173-AC82FD823027}" destId="{55929861-707B-4981-AFAF-08FE305D4D10}" srcOrd="2" destOrd="0" parTransId="{8A8E682A-E460-44F9-907E-91F1166777C6}" sibTransId="{2075F93A-66FD-4834-B51C-0ABC945A162D}"/>
    <dgm:cxn modelId="{C4E6ED8F-AAEC-4109-B17C-3BB336CDFC31}" type="presOf" srcId="{3192D587-6EA5-4919-A129-75247E3B3BDF}" destId="{55B77B9A-9603-4022-85B2-D00F3F196F43}" srcOrd="0" destOrd="0" presId="urn:microsoft.com/office/officeart/2005/8/layout/hierarchy3"/>
    <dgm:cxn modelId="{7905F898-22DF-42B3-91A9-81DD5DAEA6EA}" type="presOf" srcId="{9402BB56-9E66-4620-BAAE-B93F68554213}" destId="{320B8E72-F0FA-4577-9C78-BA5308F0346D}" srcOrd="0" destOrd="0" presId="urn:microsoft.com/office/officeart/2005/8/layout/hierarchy3"/>
    <dgm:cxn modelId="{651F7999-5FDE-46C9-95E4-C16623DD92E3}" srcId="{197C713C-BEC7-469D-8218-E506C923CDEE}" destId="{52125AA8-80E9-4688-9825-604EB55E7C02}" srcOrd="1" destOrd="0" parTransId="{3A4538BD-1322-4518-8E18-6394046D0084}" sibTransId="{66EE67D0-5280-44D9-BCD9-8AEBC10BF01D}"/>
    <dgm:cxn modelId="{E721309A-C52E-44D9-99AD-8D762C8D6ED3}" srcId="{A7DE2AA3-416A-4461-A516-A8E6C39E56CF}" destId="{A9188B4C-BCED-43F0-B40F-A8B53A9604FB}" srcOrd="1" destOrd="0" parTransId="{96F7FC24-8ED2-4C2C-9249-F296CBC7318D}" sibTransId="{E8CB48DD-D811-449D-8573-4B44425BFC45}"/>
    <dgm:cxn modelId="{60D9EAA9-7877-425C-AE1D-AE6BD4787035}" type="presOf" srcId="{A9188B4C-BCED-43F0-B40F-A8B53A9604FB}" destId="{A9EBC6D4-173F-497C-B481-E615C2AAF55D}" srcOrd="0" destOrd="0" presId="urn:microsoft.com/office/officeart/2005/8/layout/hierarchy3"/>
    <dgm:cxn modelId="{92CA31B0-7F3B-4A2A-8B21-2957E4FB9ECC}" srcId="{8BD2BD6C-CCE9-4C62-BE88-FCDE3D5E5FD7}" destId="{81366586-C79A-4B8D-914D-D0801A0C5353}" srcOrd="3" destOrd="0" parTransId="{8F2AD866-6198-423E-B730-63321446BA59}" sibTransId="{812C89D9-3E23-4DA9-930D-16791114076E}"/>
    <dgm:cxn modelId="{E18C2EB2-3BDE-4A74-9859-039111CF1DFC}" type="presOf" srcId="{8BD2BD6C-CCE9-4C62-BE88-FCDE3D5E5FD7}" destId="{B29BE502-0B68-4322-9272-58A67A2D4B1E}" srcOrd="0" destOrd="0" presId="urn:microsoft.com/office/officeart/2005/8/layout/hierarchy3"/>
    <dgm:cxn modelId="{4249B9B2-5BE8-4DF5-A997-2564C764DF54}" srcId="{8BD2BD6C-CCE9-4C62-BE88-FCDE3D5E5FD7}" destId="{42374EEF-051C-447E-B173-AC82FD823027}" srcOrd="2" destOrd="0" parTransId="{138F965E-0EA9-4CFD-97BC-8B8539D6ECA6}" sibTransId="{A821AD90-25BD-452C-9B72-80A896F9FEF6}"/>
    <dgm:cxn modelId="{9B5EC0BD-D919-4BEF-82E1-D008FCC194F4}" srcId="{81366586-C79A-4B8D-914D-D0801A0C5353}" destId="{9402BB56-9E66-4620-BAAE-B93F68554213}" srcOrd="1" destOrd="0" parTransId="{97BF72B1-EF75-44BE-8246-FB68E155297F}" sibTransId="{D940E634-11ED-4FF5-A7D6-30867453BBF3}"/>
    <dgm:cxn modelId="{E21922C2-F550-4808-BB87-D475AC4A3589}" type="presOf" srcId="{A7DE2AA3-416A-4461-A516-A8E6C39E56CF}" destId="{D1142D02-7C3C-480F-A427-D85BF3212B14}" srcOrd="0" destOrd="0" presId="urn:microsoft.com/office/officeart/2005/8/layout/hierarchy3"/>
    <dgm:cxn modelId="{D49B2DC8-AA13-434E-9880-03EB0C462B35}" type="presOf" srcId="{52125AA8-80E9-4688-9825-604EB55E7C02}" destId="{E7D1172A-F27A-4635-901D-63F271F693D9}" srcOrd="0" destOrd="0" presId="urn:microsoft.com/office/officeart/2005/8/layout/hierarchy3"/>
    <dgm:cxn modelId="{F346E2CD-D065-4974-A863-1F6F343C9695}" type="presOf" srcId="{3F916B61-1DCA-4FE9-9066-8281B9E3F504}" destId="{86B32C90-0FC0-46FC-839C-FD4F5BBE54AC}" srcOrd="0" destOrd="0" presId="urn:microsoft.com/office/officeart/2005/8/layout/hierarchy3"/>
    <dgm:cxn modelId="{875047D3-853B-4629-ABCE-D1622CA1637C}" srcId="{A7DE2AA3-416A-4461-A516-A8E6C39E56CF}" destId="{43B877EF-501D-4BCC-BB3F-F9BDF8FB6680}" srcOrd="0" destOrd="0" parTransId="{C3655397-4A15-4F61-B731-579F4C9C909D}" sibTransId="{53A8E205-D97D-4E4B-9E05-D835F7A974A2}"/>
    <dgm:cxn modelId="{6B7D5BD5-16B7-445F-9306-5EBD3760C6E1}" type="presOf" srcId="{8A8E682A-E460-44F9-907E-91F1166777C6}" destId="{034473F8-1EAA-4B17-A2E0-62A87213285E}" srcOrd="0" destOrd="0" presId="urn:microsoft.com/office/officeart/2005/8/layout/hierarchy3"/>
    <dgm:cxn modelId="{404F48D6-4262-4D9E-824B-514B025952C0}" srcId="{197C713C-BEC7-469D-8218-E506C923CDEE}" destId="{02361A39-A536-4B1D-9024-1669C6090982}" srcOrd="0" destOrd="0" parTransId="{0872B502-4F80-4545-98EE-531E984FAF14}" sibTransId="{C2D9ADD7-B9A7-413C-9750-1BE3B54BB028}"/>
    <dgm:cxn modelId="{9845D6DD-8BA7-432D-AEC2-BEE3B18D86A0}" type="presOf" srcId="{02361A39-A536-4B1D-9024-1669C6090982}" destId="{D60BF39C-FA1F-4849-9FD5-BB309A492AAD}" srcOrd="0" destOrd="0" presId="urn:microsoft.com/office/officeart/2005/8/layout/hierarchy3"/>
    <dgm:cxn modelId="{AF5758E6-2FF7-4166-A644-3266C8190EC9}" type="presOf" srcId="{197C713C-BEC7-469D-8218-E506C923CDEE}" destId="{27DCF477-AEEB-4626-9FF6-F9A92CF98A0C}" srcOrd="0" destOrd="0" presId="urn:microsoft.com/office/officeart/2005/8/layout/hierarchy3"/>
    <dgm:cxn modelId="{F60F95E7-98AE-49F9-AE70-BCAE61A2B5F7}" type="presOf" srcId="{42374EEF-051C-447E-B173-AC82FD823027}" destId="{AD1EAAD7-01C2-489C-8F30-DB211F142B76}" srcOrd="0" destOrd="0" presId="urn:microsoft.com/office/officeart/2005/8/layout/hierarchy3"/>
    <dgm:cxn modelId="{651EB1EA-5421-419E-B40C-ECEC872767D4}" srcId="{42374EEF-051C-447E-B173-AC82FD823027}" destId="{DFD86C8E-717E-4A38-9575-78F754B81839}" srcOrd="0" destOrd="0" parTransId="{3192D587-6EA5-4919-A129-75247E3B3BDF}" sibTransId="{A6A4A5DB-4F6F-4B87-ACB6-3FBDC06F2FAD}"/>
    <dgm:cxn modelId="{E328FCFA-E0DE-42E1-A991-27C5869D9C55}" srcId="{42374EEF-051C-447E-B173-AC82FD823027}" destId="{89DCFBE4-096A-43AA-B87E-099ABF60ED96}" srcOrd="1" destOrd="0" parTransId="{DCAFE98B-56D4-4B1E-86A8-C2EDEAEBE3BE}" sibTransId="{3A317A87-3FEC-480A-9571-F0FE63848D3B}"/>
    <dgm:cxn modelId="{A5C9D6FC-DBD6-4479-A151-BE2B8EAABB24}" type="presOf" srcId="{6B52A908-97E0-486B-B69F-123D874A9D77}" destId="{670F04AD-BC2E-434D-BCCE-531441AA7B55}" srcOrd="0" destOrd="0" presId="urn:microsoft.com/office/officeart/2005/8/layout/hierarchy3"/>
    <dgm:cxn modelId="{F62967FD-0279-47B3-B142-9B0195725AF2}" type="presOf" srcId="{43B877EF-501D-4BCC-BB3F-F9BDF8FB6680}" destId="{2979C677-10C5-42BE-A2FE-44A6E4F5034B}" srcOrd="0" destOrd="0" presId="urn:microsoft.com/office/officeart/2005/8/layout/hierarchy3"/>
    <dgm:cxn modelId="{07D9D3B8-178F-4CD6-866B-12992A83CAFB}" type="presParOf" srcId="{B29BE502-0B68-4322-9272-58A67A2D4B1E}" destId="{D0D873CE-53E9-46C2-A206-A02A2C4B2755}" srcOrd="0" destOrd="0" presId="urn:microsoft.com/office/officeart/2005/8/layout/hierarchy3"/>
    <dgm:cxn modelId="{4F2221DE-18F2-49AF-A57B-165445172FB7}" type="presParOf" srcId="{D0D873CE-53E9-46C2-A206-A02A2C4B2755}" destId="{AA595022-DEA3-433D-BB87-A62C085DC817}" srcOrd="0" destOrd="0" presId="urn:microsoft.com/office/officeart/2005/8/layout/hierarchy3"/>
    <dgm:cxn modelId="{7D22F34A-458B-4479-A049-7EB97BD9FE2D}" type="presParOf" srcId="{AA595022-DEA3-433D-BB87-A62C085DC817}" destId="{27DCF477-AEEB-4626-9FF6-F9A92CF98A0C}" srcOrd="0" destOrd="0" presId="urn:microsoft.com/office/officeart/2005/8/layout/hierarchy3"/>
    <dgm:cxn modelId="{8BF6CAC5-2D61-489E-B306-54205BB812FC}" type="presParOf" srcId="{AA595022-DEA3-433D-BB87-A62C085DC817}" destId="{9C078D2C-2FBF-415A-B902-573F8EAF47BC}" srcOrd="1" destOrd="0" presId="urn:microsoft.com/office/officeart/2005/8/layout/hierarchy3"/>
    <dgm:cxn modelId="{6A5C27CB-0B2D-4A33-B620-9282FBE58C47}" type="presParOf" srcId="{D0D873CE-53E9-46C2-A206-A02A2C4B2755}" destId="{7DB2318A-7307-442A-B791-41894C7C8C36}" srcOrd="1" destOrd="0" presId="urn:microsoft.com/office/officeart/2005/8/layout/hierarchy3"/>
    <dgm:cxn modelId="{2EF7E4E4-1508-4D78-85B9-39616C60F33C}" type="presParOf" srcId="{7DB2318A-7307-442A-B791-41894C7C8C36}" destId="{6CD818B4-09CE-4AFF-88C4-2F028E2B6E99}" srcOrd="0" destOrd="0" presId="urn:microsoft.com/office/officeart/2005/8/layout/hierarchy3"/>
    <dgm:cxn modelId="{63CF8A3D-834E-4DE5-A929-6866CE7A41F2}" type="presParOf" srcId="{7DB2318A-7307-442A-B791-41894C7C8C36}" destId="{D60BF39C-FA1F-4849-9FD5-BB309A492AAD}" srcOrd="1" destOrd="0" presId="urn:microsoft.com/office/officeart/2005/8/layout/hierarchy3"/>
    <dgm:cxn modelId="{8436C788-62A1-47EB-9712-D188B9F69741}" type="presParOf" srcId="{7DB2318A-7307-442A-B791-41894C7C8C36}" destId="{A418AE8C-8C1F-4B1C-B2CF-D7F18C245165}" srcOrd="2" destOrd="0" presId="urn:microsoft.com/office/officeart/2005/8/layout/hierarchy3"/>
    <dgm:cxn modelId="{D96CD3EF-13BD-46D7-BFB2-C147E292AC22}" type="presParOf" srcId="{7DB2318A-7307-442A-B791-41894C7C8C36}" destId="{E7D1172A-F27A-4635-901D-63F271F693D9}" srcOrd="3" destOrd="0" presId="urn:microsoft.com/office/officeart/2005/8/layout/hierarchy3"/>
    <dgm:cxn modelId="{92C75AD2-485A-48B0-A60B-1DA782487592}" type="presParOf" srcId="{B29BE502-0B68-4322-9272-58A67A2D4B1E}" destId="{ACDE59C8-8E99-4AAB-AFCA-1EE23B62FEC1}" srcOrd="1" destOrd="0" presId="urn:microsoft.com/office/officeart/2005/8/layout/hierarchy3"/>
    <dgm:cxn modelId="{33AA9DDC-DF30-4802-8F3D-DCA386C4E212}" type="presParOf" srcId="{ACDE59C8-8E99-4AAB-AFCA-1EE23B62FEC1}" destId="{9BC158A2-E993-4459-BA5B-234175E85661}" srcOrd="0" destOrd="0" presId="urn:microsoft.com/office/officeart/2005/8/layout/hierarchy3"/>
    <dgm:cxn modelId="{36E81192-B01F-44C5-B9A2-1080820F7C4D}" type="presParOf" srcId="{9BC158A2-E993-4459-BA5B-234175E85661}" destId="{D1142D02-7C3C-480F-A427-D85BF3212B14}" srcOrd="0" destOrd="0" presId="urn:microsoft.com/office/officeart/2005/8/layout/hierarchy3"/>
    <dgm:cxn modelId="{24847535-C5BE-4C28-AF6B-A5E140C39891}" type="presParOf" srcId="{9BC158A2-E993-4459-BA5B-234175E85661}" destId="{8E67278F-D1CC-40B1-8F83-1638385FE4C4}" srcOrd="1" destOrd="0" presId="urn:microsoft.com/office/officeart/2005/8/layout/hierarchy3"/>
    <dgm:cxn modelId="{A29DE8E8-1EEB-482B-9F21-D10881E94559}" type="presParOf" srcId="{ACDE59C8-8E99-4AAB-AFCA-1EE23B62FEC1}" destId="{F11BD560-7F9B-4988-AD8B-5BEEB6E4A6F2}" srcOrd="1" destOrd="0" presId="urn:microsoft.com/office/officeart/2005/8/layout/hierarchy3"/>
    <dgm:cxn modelId="{F763DE9A-CB5A-46A0-B519-63496324C5C9}" type="presParOf" srcId="{F11BD560-7F9B-4988-AD8B-5BEEB6E4A6F2}" destId="{8E5637A6-411E-4651-8034-ECB54F3F3A5A}" srcOrd="0" destOrd="0" presId="urn:microsoft.com/office/officeart/2005/8/layout/hierarchy3"/>
    <dgm:cxn modelId="{A186C86D-ABED-419F-8F25-427EEB4786F7}" type="presParOf" srcId="{F11BD560-7F9B-4988-AD8B-5BEEB6E4A6F2}" destId="{2979C677-10C5-42BE-A2FE-44A6E4F5034B}" srcOrd="1" destOrd="0" presId="urn:microsoft.com/office/officeart/2005/8/layout/hierarchy3"/>
    <dgm:cxn modelId="{01A00967-AC27-4967-94EC-55A73612962D}" type="presParOf" srcId="{F11BD560-7F9B-4988-AD8B-5BEEB6E4A6F2}" destId="{5A3FCB61-3F65-4906-9275-E8F9ED6E8BD4}" srcOrd="2" destOrd="0" presId="urn:microsoft.com/office/officeart/2005/8/layout/hierarchy3"/>
    <dgm:cxn modelId="{F0326CD0-F97E-461A-84F3-536E6F34593D}" type="presParOf" srcId="{F11BD560-7F9B-4988-AD8B-5BEEB6E4A6F2}" destId="{A9EBC6D4-173F-497C-B481-E615C2AAF55D}" srcOrd="3" destOrd="0" presId="urn:microsoft.com/office/officeart/2005/8/layout/hierarchy3"/>
    <dgm:cxn modelId="{4462F3D3-1D73-4DE4-B072-AB918A0F8B0E}" type="presParOf" srcId="{B29BE502-0B68-4322-9272-58A67A2D4B1E}" destId="{168EF45C-E493-4FFB-B768-8123101877ED}" srcOrd="2" destOrd="0" presId="urn:microsoft.com/office/officeart/2005/8/layout/hierarchy3"/>
    <dgm:cxn modelId="{079E16A8-CF88-4669-A8A7-801575B30ADC}" type="presParOf" srcId="{168EF45C-E493-4FFB-B768-8123101877ED}" destId="{82F5664D-BF3A-4A14-A6FF-13853E624C5C}" srcOrd="0" destOrd="0" presId="urn:microsoft.com/office/officeart/2005/8/layout/hierarchy3"/>
    <dgm:cxn modelId="{B9D68477-3DA6-49A8-83E2-24A69D9B7504}" type="presParOf" srcId="{82F5664D-BF3A-4A14-A6FF-13853E624C5C}" destId="{AD1EAAD7-01C2-489C-8F30-DB211F142B76}" srcOrd="0" destOrd="0" presId="urn:microsoft.com/office/officeart/2005/8/layout/hierarchy3"/>
    <dgm:cxn modelId="{942D6F8D-6411-4318-8889-B729616002E7}" type="presParOf" srcId="{82F5664D-BF3A-4A14-A6FF-13853E624C5C}" destId="{638B9B39-AC8B-4802-98C1-7B2871B90ADA}" srcOrd="1" destOrd="0" presId="urn:microsoft.com/office/officeart/2005/8/layout/hierarchy3"/>
    <dgm:cxn modelId="{8FC335EF-BA8F-4056-9720-F9CD993F8764}" type="presParOf" srcId="{168EF45C-E493-4FFB-B768-8123101877ED}" destId="{BF8A49F5-FD17-47C8-9DAB-D44FD9576DF8}" srcOrd="1" destOrd="0" presId="urn:microsoft.com/office/officeart/2005/8/layout/hierarchy3"/>
    <dgm:cxn modelId="{55CBD21D-647B-4105-AAB8-FCE3FD397F08}" type="presParOf" srcId="{BF8A49F5-FD17-47C8-9DAB-D44FD9576DF8}" destId="{55B77B9A-9603-4022-85B2-D00F3F196F43}" srcOrd="0" destOrd="0" presId="urn:microsoft.com/office/officeart/2005/8/layout/hierarchy3"/>
    <dgm:cxn modelId="{8CF16338-8106-478C-9A85-52AF0F6E0A53}" type="presParOf" srcId="{BF8A49F5-FD17-47C8-9DAB-D44FD9576DF8}" destId="{0D165FE3-8677-40AE-8CFA-72EEB78A66D7}" srcOrd="1" destOrd="0" presId="urn:microsoft.com/office/officeart/2005/8/layout/hierarchy3"/>
    <dgm:cxn modelId="{8FD0F66A-1505-44FC-9C06-C57CDA5A5C44}" type="presParOf" srcId="{BF8A49F5-FD17-47C8-9DAB-D44FD9576DF8}" destId="{1AA504C6-FDD8-46C4-8920-2D4A6B99D061}" srcOrd="2" destOrd="0" presId="urn:microsoft.com/office/officeart/2005/8/layout/hierarchy3"/>
    <dgm:cxn modelId="{5FE03E92-0444-461E-83A3-41EFEEC9F03A}" type="presParOf" srcId="{BF8A49F5-FD17-47C8-9DAB-D44FD9576DF8}" destId="{085DE90C-86F0-4FAC-9C1F-A31F46C98C2C}" srcOrd="3" destOrd="0" presId="urn:microsoft.com/office/officeart/2005/8/layout/hierarchy3"/>
    <dgm:cxn modelId="{E68C25B4-266D-46B5-8809-E1633E6FFC6A}" type="presParOf" srcId="{BF8A49F5-FD17-47C8-9DAB-D44FD9576DF8}" destId="{034473F8-1EAA-4B17-A2E0-62A87213285E}" srcOrd="4" destOrd="0" presId="urn:microsoft.com/office/officeart/2005/8/layout/hierarchy3"/>
    <dgm:cxn modelId="{34102961-6940-4408-BCEE-BD9327FCE444}" type="presParOf" srcId="{BF8A49F5-FD17-47C8-9DAB-D44FD9576DF8}" destId="{5622A572-9532-4069-B071-C8B7E6FAF725}" srcOrd="5" destOrd="0" presId="urn:microsoft.com/office/officeart/2005/8/layout/hierarchy3"/>
    <dgm:cxn modelId="{39B85764-2165-4BDD-8E9F-973F397678FA}" type="presParOf" srcId="{B29BE502-0B68-4322-9272-58A67A2D4B1E}" destId="{9DC1DEFE-E0EF-4550-8251-A8DDDD15F653}" srcOrd="3" destOrd="0" presId="urn:microsoft.com/office/officeart/2005/8/layout/hierarchy3"/>
    <dgm:cxn modelId="{4474B1BC-0D9A-44E5-A769-E36B8B2A12C8}" type="presParOf" srcId="{9DC1DEFE-E0EF-4550-8251-A8DDDD15F653}" destId="{38CF33D6-945C-44BF-81B6-F1D71883FAC0}" srcOrd="0" destOrd="0" presId="urn:microsoft.com/office/officeart/2005/8/layout/hierarchy3"/>
    <dgm:cxn modelId="{C8AF47C4-A0A3-4872-8B51-12EBC5F5595D}" type="presParOf" srcId="{38CF33D6-945C-44BF-81B6-F1D71883FAC0}" destId="{31D002E0-3D4B-4E09-B46B-E94A3D2F4326}" srcOrd="0" destOrd="0" presId="urn:microsoft.com/office/officeart/2005/8/layout/hierarchy3"/>
    <dgm:cxn modelId="{EFC8325C-4A04-4E05-98F8-A89E934EEDE9}" type="presParOf" srcId="{38CF33D6-945C-44BF-81B6-F1D71883FAC0}" destId="{53174385-A3F7-4529-BE16-A4DB8D6F8CF4}" srcOrd="1" destOrd="0" presId="urn:microsoft.com/office/officeart/2005/8/layout/hierarchy3"/>
    <dgm:cxn modelId="{07EE9AEA-0B92-4075-9832-74E2FB963E37}" type="presParOf" srcId="{9DC1DEFE-E0EF-4550-8251-A8DDDD15F653}" destId="{D080C0A9-8D28-43C2-9648-D1651C824AF1}" srcOrd="1" destOrd="0" presId="urn:microsoft.com/office/officeart/2005/8/layout/hierarchy3"/>
    <dgm:cxn modelId="{9D5BE304-9402-4E6F-9638-CF2289074AE2}" type="presParOf" srcId="{D080C0A9-8D28-43C2-9648-D1651C824AF1}" destId="{86B32C90-0FC0-46FC-839C-FD4F5BBE54AC}" srcOrd="0" destOrd="0" presId="urn:microsoft.com/office/officeart/2005/8/layout/hierarchy3"/>
    <dgm:cxn modelId="{59093F67-BD15-469E-B6E6-E77BB5542E80}" type="presParOf" srcId="{D080C0A9-8D28-43C2-9648-D1651C824AF1}" destId="{2152EF5F-2871-4F8B-8E0E-57C2B6FE02C0}" srcOrd="1" destOrd="0" presId="urn:microsoft.com/office/officeart/2005/8/layout/hierarchy3"/>
    <dgm:cxn modelId="{03159541-944B-41A7-8AD6-8BC8A3D2533F}" type="presParOf" srcId="{D080C0A9-8D28-43C2-9648-D1651C824AF1}" destId="{E16DDB78-6109-42B1-AA5B-0227AE1EC0DE}" srcOrd="2" destOrd="0" presId="urn:microsoft.com/office/officeart/2005/8/layout/hierarchy3"/>
    <dgm:cxn modelId="{937774CD-D519-4CFB-AAAB-E45D3F32F241}" type="presParOf" srcId="{D080C0A9-8D28-43C2-9648-D1651C824AF1}" destId="{320B8E72-F0FA-4577-9C78-BA5308F0346D}" srcOrd="3" destOrd="0" presId="urn:microsoft.com/office/officeart/2005/8/layout/hierarchy3"/>
    <dgm:cxn modelId="{21D47231-ABAB-47E4-83CB-730716711D53}" type="presParOf" srcId="{D080C0A9-8D28-43C2-9648-D1651C824AF1}" destId="{F6991F3D-B4BD-4DCD-83B4-EF7CFF17117C}" srcOrd="4" destOrd="0" presId="urn:microsoft.com/office/officeart/2005/8/layout/hierarchy3"/>
    <dgm:cxn modelId="{BF7075B0-E560-48CB-AC85-4AD1677E915D}" type="presParOf" srcId="{D080C0A9-8D28-43C2-9648-D1651C824AF1}" destId="{670F04AD-BC2E-434D-BCCE-531441AA7B55}"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CA33F82-35A8-4584-975B-BDD22E85B0B1}"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zh-CN" altLang="en-US"/>
        </a:p>
      </dgm:t>
    </dgm:pt>
    <dgm:pt modelId="{F7C29B9E-BFE9-41D0-AC0E-E0DE09BCD657}">
      <dgm:prSet/>
      <dgm:spPr/>
      <dgm:t>
        <a:bodyPr/>
        <a:lstStyle/>
        <a:p>
          <a:r>
            <a:rPr lang="zh-CN" dirty="0"/>
            <a:t>模型层面</a:t>
          </a:r>
        </a:p>
      </dgm:t>
    </dgm:pt>
    <dgm:pt modelId="{3F60087B-4D3F-4F6A-85DB-77AF5AFF7716}" type="parTrans" cxnId="{E6BC8B7D-B228-4EF1-9FC5-D93FD5894B44}">
      <dgm:prSet/>
      <dgm:spPr/>
      <dgm:t>
        <a:bodyPr/>
        <a:lstStyle/>
        <a:p>
          <a:endParaRPr lang="zh-CN" altLang="en-US"/>
        </a:p>
      </dgm:t>
    </dgm:pt>
    <dgm:pt modelId="{C4B2A721-3DF1-47E3-8DB9-105997087893}" type="sibTrans" cxnId="{E6BC8B7D-B228-4EF1-9FC5-D93FD5894B44}">
      <dgm:prSet/>
      <dgm:spPr/>
      <dgm:t>
        <a:bodyPr/>
        <a:lstStyle/>
        <a:p>
          <a:endParaRPr lang="zh-CN" altLang="en-US"/>
        </a:p>
      </dgm:t>
    </dgm:pt>
    <dgm:pt modelId="{56A287C0-4F0C-4040-896F-795A31D9A9B8}">
      <dgm:prSet/>
      <dgm:spPr/>
      <dgm:t>
        <a:bodyPr/>
        <a:lstStyle/>
        <a:p>
          <a:r>
            <a:rPr lang="zh-CN" dirty="0"/>
            <a:t>认知层面</a:t>
          </a:r>
        </a:p>
      </dgm:t>
    </dgm:pt>
    <dgm:pt modelId="{526A6CBA-9757-4414-BCBE-1FA4EAFDE7FB}" type="parTrans" cxnId="{D108228A-4B04-424E-818E-F3DD9B29594C}">
      <dgm:prSet/>
      <dgm:spPr/>
      <dgm:t>
        <a:bodyPr/>
        <a:lstStyle/>
        <a:p>
          <a:endParaRPr lang="zh-CN" altLang="en-US"/>
        </a:p>
      </dgm:t>
    </dgm:pt>
    <dgm:pt modelId="{A425A074-DBD4-45AD-8CC1-CC39FC9E5338}" type="sibTrans" cxnId="{D108228A-4B04-424E-818E-F3DD9B29594C}">
      <dgm:prSet/>
      <dgm:spPr/>
      <dgm:t>
        <a:bodyPr/>
        <a:lstStyle/>
        <a:p>
          <a:endParaRPr lang="zh-CN" altLang="en-US"/>
        </a:p>
      </dgm:t>
    </dgm:pt>
    <dgm:pt modelId="{B59D39A7-A636-45FB-944E-F7024AAFE00B}">
      <dgm:prSet/>
      <dgm:spPr/>
      <dgm:t>
        <a:bodyPr/>
        <a:lstStyle/>
        <a:p>
          <a:r>
            <a:rPr lang="zh-CN" dirty="0"/>
            <a:t>语义组合问题</a:t>
          </a:r>
        </a:p>
      </dgm:t>
    </dgm:pt>
    <dgm:pt modelId="{83AF0BE7-27C0-454B-9AB9-1A3E9E3BB706}" type="parTrans" cxnId="{FFD03A17-B95A-421C-8F19-791ABB54F6EC}">
      <dgm:prSet/>
      <dgm:spPr/>
      <dgm:t>
        <a:bodyPr/>
        <a:lstStyle/>
        <a:p>
          <a:endParaRPr lang="zh-CN" altLang="en-US"/>
        </a:p>
      </dgm:t>
    </dgm:pt>
    <dgm:pt modelId="{7E02981A-5397-4D73-84AE-8642F860E55B}" type="sibTrans" cxnId="{FFD03A17-B95A-421C-8F19-791ABB54F6EC}">
      <dgm:prSet/>
      <dgm:spPr/>
      <dgm:t>
        <a:bodyPr/>
        <a:lstStyle/>
        <a:p>
          <a:endParaRPr lang="zh-CN" altLang="en-US"/>
        </a:p>
      </dgm:t>
    </dgm:pt>
    <dgm:pt modelId="{BF6B557D-6A6C-4D31-B202-D170D79E47FA}">
      <dgm:prSet/>
      <dgm:spPr/>
      <dgm:t>
        <a:bodyPr/>
        <a:lstStyle/>
        <a:p>
          <a:r>
            <a:rPr lang="zh-CN" dirty="0"/>
            <a:t>局部</a:t>
          </a:r>
          <a:r>
            <a:rPr lang="en-US" dirty="0"/>
            <a:t>VS</a:t>
          </a:r>
          <a:r>
            <a:rPr lang="zh-CN" dirty="0"/>
            <a:t>非局部</a:t>
          </a:r>
        </a:p>
      </dgm:t>
    </dgm:pt>
    <dgm:pt modelId="{AC4605EE-439B-42C9-9892-581FA2A23706}" type="parTrans" cxnId="{DAF6A83D-5229-434E-A377-EF3B0D75C428}">
      <dgm:prSet/>
      <dgm:spPr/>
      <dgm:t>
        <a:bodyPr/>
        <a:lstStyle/>
        <a:p>
          <a:endParaRPr lang="zh-CN" altLang="en-US"/>
        </a:p>
      </dgm:t>
    </dgm:pt>
    <dgm:pt modelId="{240832BB-5134-4FB9-B0AB-A873D24C59F2}" type="sibTrans" cxnId="{DAF6A83D-5229-434E-A377-EF3B0D75C428}">
      <dgm:prSet/>
      <dgm:spPr/>
      <dgm:t>
        <a:bodyPr/>
        <a:lstStyle/>
        <a:p>
          <a:endParaRPr lang="zh-CN" altLang="en-US"/>
        </a:p>
      </dgm:t>
    </dgm:pt>
    <dgm:pt modelId="{ACA51F88-86A5-4715-A240-0939096F9908}">
      <dgm:prSet/>
      <dgm:spPr/>
      <dgm:t>
        <a:bodyPr/>
        <a:lstStyle/>
        <a:p>
          <a:r>
            <a:rPr lang="zh-CN"/>
            <a:t>长期依赖问题</a:t>
          </a:r>
          <a:endParaRPr lang="zh-CN" dirty="0"/>
        </a:p>
      </dgm:t>
    </dgm:pt>
    <dgm:pt modelId="{0E74AACD-55BA-4EC4-A562-5FDF7CD528D8}" type="parTrans" cxnId="{2CA8DECD-7686-47CA-AA90-C50C3217EB47}">
      <dgm:prSet/>
      <dgm:spPr/>
      <dgm:t>
        <a:bodyPr/>
        <a:lstStyle/>
        <a:p>
          <a:endParaRPr lang="zh-CN" altLang="en-US"/>
        </a:p>
      </dgm:t>
    </dgm:pt>
    <dgm:pt modelId="{C1503465-DE79-47CE-B398-ACE165739C1A}" type="sibTrans" cxnId="{2CA8DECD-7686-47CA-AA90-C50C3217EB47}">
      <dgm:prSet/>
      <dgm:spPr/>
      <dgm:t>
        <a:bodyPr/>
        <a:lstStyle/>
        <a:p>
          <a:endParaRPr lang="zh-CN" altLang="en-US"/>
        </a:p>
      </dgm:t>
    </dgm:pt>
    <dgm:pt modelId="{9785ED72-6149-4F1C-A051-E9769B958C72}">
      <dgm:prSet/>
      <dgm:spPr/>
      <dgm:t>
        <a:bodyPr/>
        <a:lstStyle/>
        <a:p>
          <a:r>
            <a:rPr lang="zh-CN" dirty="0"/>
            <a:t>主观性</a:t>
          </a:r>
        </a:p>
      </dgm:t>
    </dgm:pt>
    <dgm:pt modelId="{FB9275F8-2A72-441F-BF57-D886E5AE9E7B}" type="parTrans" cxnId="{B005F51D-48EC-4BEC-A931-7D0666092699}">
      <dgm:prSet/>
      <dgm:spPr/>
      <dgm:t>
        <a:bodyPr/>
        <a:lstStyle/>
        <a:p>
          <a:endParaRPr lang="zh-CN" altLang="en-US"/>
        </a:p>
      </dgm:t>
    </dgm:pt>
    <dgm:pt modelId="{00935DEB-A274-4471-B52F-F5527E668025}" type="sibTrans" cxnId="{B005F51D-48EC-4BEC-A931-7D0666092699}">
      <dgm:prSet/>
      <dgm:spPr/>
      <dgm:t>
        <a:bodyPr/>
        <a:lstStyle/>
        <a:p>
          <a:endParaRPr lang="zh-CN" altLang="en-US"/>
        </a:p>
      </dgm:t>
    </dgm:pt>
    <dgm:pt modelId="{C0F31151-8D28-44B7-920A-8287CC7A3AEE}">
      <dgm:prSet/>
      <dgm:spPr/>
      <dgm:t>
        <a:bodyPr/>
        <a:lstStyle/>
        <a:p>
          <a:r>
            <a:rPr lang="zh-CN" dirty="0"/>
            <a:t>知识</a:t>
          </a:r>
          <a:endParaRPr lang="zh-CN" altLang="en-US" dirty="0"/>
        </a:p>
      </dgm:t>
    </dgm:pt>
    <dgm:pt modelId="{CE205D53-3292-4E51-82F4-999AE41CC0F8}" type="parTrans" cxnId="{7C57AFB8-9F6D-445B-82D4-C22074985B6C}">
      <dgm:prSet/>
      <dgm:spPr/>
      <dgm:t>
        <a:bodyPr/>
        <a:lstStyle/>
        <a:p>
          <a:endParaRPr lang="zh-CN" altLang="en-US"/>
        </a:p>
      </dgm:t>
    </dgm:pt>
    <dgm:pt modelId="{91DDF070-219D-4296-9256-D383F6CB82F7}" type="sibTrans" cxnId="{7C57AFB8-9F6D-445B-82D4-C22074985B6C}">
      <dgm:prSet/>
      <dgm:spPr/>
      <dgm:t>
        <a:bodyPr/>
        <a:lstStyle/>
        <a:p>
          <a:endParaRPr lang="zh-CN" altLang="en-US"/>
        </a:p>
      </dgm:t>
    </dgm:pt>
    <dgm:pt modelId="{578544EE-5301-42B1-8C03-F30EDD19E48C}">
      <dgm:prSet/>
      <dgm:spPr/>
      <dgm:t>
        <a:bodyPr/>
        <a:lstStyle/>
        <a:p>
          <a:r>
            <a:rPr lang="zh-CN" dirty="0"/>
            <a:t>学习层面</a:t>
          </a:r>
        </a:p>
      </dgm:t>
    </dgm:pt>
    <dgm:pt modelId="{036F9C9B-84DE-4511-A5FB-1F582F698C88}" type="sibTrans" cxnId="{6E84491A-659C-4C89-966F-4A72C5E740B6}">
      <dgm:prSet/>
      <dgm:spPr/>
      <dgm:t>
        <a:bodyPr/>
        <a:lstStyle/>
        <a:p>
          <a:endParaRPr lang="zh-CN" altLang="en-US"/>
        </a:p>
      </dgm:t>
    </dgm:pt>
    <dgm:pt modelId="{FD60AA80-0952-454F-AD8B-EE7053C22AD3}" type="parTrans" cxnId="{6E84491A-659C-4C89-966F-4A72C5E740B6}">
      <dgm:prSet/>
      <dgm:spPr/>
      <dgm:t>
        <a:bodyPr/>
        <a:lstStyle/>
        <a:p>
          <a:endParaRPr lang="zh-CN" altLang="en-US"/>
        </a:p>
      </dgm:t>
    </dgm:pt>
    <dgm:pt modelId="{32F47B5C-D194-4FB8-9D1F-F54FB44B8D9C}">
      <dgm:prSet/>
      <dgm:spPr/>
      <dgm:t>
        <a:bodyPr/>
        <a:lstStyle/>
        <a:p>
          <a:r>
            <a:rPr lang="zh-CN" dirty="0"/>
            <a:t>端到端学习</a:t>
          </a:r>
        </a:p>
      </dgm:t>
    </dgm:pt>
    <dgm:pt modelId="{A435883C-570C-4FA4-AF1C-C6705400BEFE}" type="parTrans" cxnId="{BFFC21E2-737A-4145-9662-6C6B1A55ED21}">
      <dgm:prSet/>
      <dgm:spPr/>
      <dgm:t>
        <a:bodyPr/>
        <a:lstStyle/>
        <a:p>
          <a:endParaRPr lang="zh-CN" altLang="en-US"/>
        </a:p>
      </dgm:t>
    </dgm:pt>
    <dgm:pt modelId="{EB790BC6-D1B6-41F1-9AAB-87AEBA3FE4B6}" type="sibTrans" cxnId="{BFFC21E2-737A-4145-9662-6C6B1A55ED21}">
      <dgm:prSet/>
      <dgm:spPr/>
      <dgm:t>
        <a:bodyPr/>
        <a:lstStyle/>
        <a:p>
          <a:endParaRPr lang="zh-CN" altLang="en-US"/>
        </a:p>
      </dgm:t>
    </dgm:pt>
    <dgm:pt modelId="{3ABEEFF3-1DB4-4614-BC30-19A8B358731B}">
      <dgm:prSet/>
      <dgm:spPr/>
      <dgm:t>
        <a:bodyPr/>
        <a:lstStyle/>
        <a:p>
          <a:r>
            <a:rPr lang="zh-CN" dirty="0"/>
            <a:t>迁移学习</a:t>
          </a:r>
        </a:p>
      </dgm:t>
    </dgm:pt>
    <dgm:pt modelId="{2556B144-D13D-49B2-83F9-E58E2059847C}" type="parTrans" cxnId="{9244248E-2CC6-4FDA-AB68-CAB0DC2DD637}">
      <dgm:prSet/>
      <dgm:spPr/>
      <dgm:t>
        <a:bodyPr/>
        <a:lstStyle/>
        <a:p>
          <a:endParaRPr lang="zh-CN" altLang="en-US"/>
        </a:p>
      </dgm:t>
    </dgm:pt>
    <dgm:pt modelId="{BC589E08-3E06-4ACE-988C-C07E00E837C7}" type="sibTrans" cxnId="{9244248E-2CC6-4FDA-AB68-CAB0DC2DD637}">
      <dgm:prSet/>
      <dgm:spPr/>
      <dgm:t>
        <a:bodyPr/>
        <a:lstStyle/>
        <a:p>
          <a:endParaRPr lang="zh-CN" altLang="en-US"/>
        </a:p>
      </dgm:t>
    </dgm:pt>
    <dgm:pt modelId="{C5F7E9D1-7FA7-4188-B78D-52E9A46FC1F4}">
      <dgm:prSet/>
      <dgm:spPr/>
      <dgm:t>
        <a:bodyPr/>
        <a:lstStyle/>
        <a:p>
          <a:r>
            <a:rPr lang="zh-CN"/>
            <a:t>多任务</a:t>
          </a:r>
          <a:r>
            <a:rPr lang="zh-CN" dirty="0"/>
            <a:t>学习</a:t>
          </a:r>
        </a:p>
      </dgm:t>
    </dgm:pt>
    <dgm:pt modelId="{ACFFA460-708C-4118-82AF-4DA192A2E8C4}" type="parTrans" cxnId="{BD5189AC-1EA6-4E3C-B709-1D7B3BBD3B00}">
      <dgm:prSet/>
      <dgm:spPr/>
      <dgm:t>
        <a:bodyPr/>
        <a:lstStyle/>
        <a:p>
          <a:endParaRPr lang="zh-CN" altLang="en-US"/>
        </a:p>
      </dgm:t>
    </dgm:pt>
    <dgm:pt modelId="{0E0A6053-91E9-44CF-A6CF-706F02571B03}" type="sibTrans" cxnId="{BD5189AC-1EA6-4E3C-B709-1D7B3BBD3B00}">
      <dgm:prSet/>
      <dgm:spPr/>
      <dgm:t>
        <a:bodyPr/>
        <a:lstStyle/>
        <a:p>
          <a:endParaRPr lang="zh-CN" altLang="en-US"/>
        </a:p>
      </dgm:t>
    </dgm:pt>
    <dgm:pt modelId="{963FCDE4-757B-466B-B8B0-A585EAA87AFC}">
      <dgm:prSet/>
      <dgm:spPr/>
      <dgm:t>
        <a:bodyPr/>
        <a:lstStyle/>
        <a:p>
          <a:r>
            <a:rPr lang="zh-CN"/>
            <a:t>常识</a:t>
          </a:r>
          <a:endParaRPr lang="zh-CN" altLang="en-US" dirty="0"/>
        </a:p>
      </dgm:t>
    </dgm:pt>
    <dgm:pt modelId="{9C67224F-D244-48C8-ACC2-10868939FE28}" type="parTrans" cxnId="{F33E375B-D0CC-4B2A-92AC-3E1DCA61B3AB}">
      <dgm:prSet/>
      <dgm:spPr/>
      <dgm:t>
        <a:bodyPr/>
        <a:lstStyle/>
        <a:p>
          <a:endParaRPr lang="zh-CN" altLang="en-US"/>
        </a:p>
      </dgm:t>
    </dgm:pt>
    <dgm:pt modelId="{F416D30A-937E-48F3-967A-1600E866A0C2}" type="sibTrans" cxnId="{F33E375B-D0CC-4B2A-92AC-3E1DCA61B3AB}">
      <dgm:prSet/>
      <dgm:spPr/>
      <dgm:t>
        <a:bodyPr/>
        <a:lstStyle/>
        <a:p>
          <a:endParaRPr lang="zh-CN" altLang="en-US"/>
        </a:p>
      </dgm:t>
    </dgm:pt>
    <dgm:pt modelId="{C3F80A2B-EC8C-4882-B1F1-950B8292D066}" type="pres">
      <dgm:prSet presAssocID="{6CA33F82-35A8-4584-975B-BDD22E85B0B1}" presName="Name0" presStyleCnt="0">
        <dgm:presLayoutVars>
          <dgm:dir/>
          <dgm:resizeHandles val="exact"/>
        </dgm:presLayoutVars>
      </dgm:prSet>
      <dgm:spPr/>
    </dgm:pt>
    <dgm:pt modelId="{132FEF1C-5137-4182-B32E-A4332B8CF7EC}" type="pres">
      <dgm:prSet presAssocID="{F7C29B9E-BFE9-41D0-AC0E-E0DE09BCD657}" presName="composite" presStyleCnt="0"/>
      <dgm:spPr/>
    </dgm:pt>
    <dgm:pt modelId="{75CB405D-91BF-4449-AD22-E37E56B1D505}" type="pres">
      <dgm:prSet presAssocID="{F7C29B9E-BFE9-41D0-AC0E-E0DE09BCD657}" presName="imagSh" presStyleLbl="bgImgPlace1" presStyleIdx="0" presStyleCnt="3"/>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dgm:spPr>
    </dgm:pt>
    <dgm:pt modelId="{2D0C0447-102A-4D20-9185-491409B800F0}" type="pres">
      <dgm:prSet presAssocID="{F7C29B9E-BFE9-41D0-AC0E-E0DE09BCD657}" presName="txNode" presStyleLbl="node1" presStyleIdx="0" presStyleCnt="3">
        <dgm:presLayoutVars>
          <dgm:bulletEnabled val="1"/>
        </dgm:presLayoutVars>
      </dgm:prSet>
      <dgm:spPr/>
    </dgm:pt>
    <dgm:pt modelId="{73D513CC-5DFB-4D1D-B2A0-85FD625D0D1B}" type="pres">
      <dgm:prSet presAssocID="{C4B2A721-3DF1-47E3-8DB9-105997087893}" presName="sibTrans" presStyleLbl="sibTrans2D1" presStyleIdx="0" presStyleCnt="2"/>
      <dgm:spPr/>
    </dgm:pt>
    <dgm:pt modelId="{90EF4FAD-7075-4712-800B-628AB47D81D8}" type="pres">
      <dgm:prSet presAssocID="{C4B2A721-3DF1-47E3-8DB9-105997087893}" presName="connTx" presStyleLbl="sibTrans2D1" presStyleIdx="0" presStyleCnt="2"/>
      <dgm:spPr/>
    </dgm:pt>
    <dgm:pt modelId="{43145AD6-9200-46B5-8D83-C899879BC9F2}" type="pres">
      <dgm:prSet presAssocID="{578544EE-5301-42B1-8C03-F30EDD19E48C}" presName="composite" presStyleCnt="0"/>
      <dgm:spPr/>
    </dgm:pt>
    <dgm:pt modelId="{36CAB2B0-7E62-4CF2-99B3-2214AC7AE04D}" type="pres">
      <dgm:prSet presAssocID="{578544EE-5301-42B1-8C03-F30EDD19E48C}" presName="imagSh" presStyleLbl="bgImgPlace1" presStyleIdx="1" presStyleCnt="3"/>
      <dgm:spPr>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000" r="-1000"/>
          </a:stretch>
        </a:blipFill>
      </dgm:spPr>
    </dgm:pt>
    <dgm:pt modelId="{9E4F69E1-2B52-48A2-91F6-76603BAB699D}" type="pres">
      <dgm:prSet presAssocID="{578544EE-5301-42B1-8C03-F30EDD19E48C}" presName="txNode" presStyleLbl="node1" presStyleIdx="1" presStyleCnt="3">
        <dgm:presLayoutVars>
          <dgm:bulletEnabled val="1"/>
        </dgm:presLayoutVars>
      </dgm:prSet>
      <dgm:spPr/>
    </dgm:pt>
    <dgm:pt modelId="{556526F3-F394-4E3B-8F92-80C569F5B3ED}" type="pres">
      <dgm:prSet presAssocID="{036F9C9B-84DE-4511-A5FB-1F582F698C88}" presName="sibTrans" presStyleLbl="sibTrans2D1" presStyleIdx="1" presStyleCnt="2"/>
      <dgm:spPr/>
    </dgm:pt>
    <dgm:pt modelId="{A4D03D37-B2FD-480A-9C0A-BE7DE57C8F17}" type="pres">
      <dgm:prSet presAssocID="{036F9C9B-84DE-4511-A5FB-1F582F698C88}" presName="connTx" presStyleLbl="sibTrans2D1" presStyleIdx="1" presStyleCnt="2"/>
      <dgm:spPr/>
    </dgm:pt>
    <dgm:pt modelId="{1F285BEA-F399-48C7-89E9-225346B5BD24}" type="pres">
      <dgm:prSet presAssocID="{56A287C0-4F0C-4040-896F-795A31D9A9B8}" presName="composite" presStyleCnt="0"/>
      <dgm:spPr/>
    </dgm:pt>
    <dgm:pt modelId="{77DF19D5-B75E-45E1-93BC-E25F021DF0F1}" type="pres">
      <dgm:prSet presAssocID="{56A287C0-4F0C-4040-896F-795A31D9A9B8}" presName="imagSh" presStyleLbl="bgImgPlace1" presStyleIdx="2" presStyleCnt="3"/>
      <dgm:spPr>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7000" r="-27000"/>
          </a:stretch>
        </a:blipFill>
      </dgm:spPr>
    </dgm:pt>
    <dgm:pt modelId="{4AC11531-2FE4-4263-82F4-C18F19D73D6D}" type="pres">
      <dgm:prSet presAssocID="{56A287C0-4F0C-4040-896F-795A31D9A9B8}" presName="txNode" presStyleLbl="node1" presStyleIdx="2" presStyleCnt="3">
        <dgm:presLayoutVars>
          <dgm:bulletEnabled val="1"/>
        </dgm:presLayoutVars>
      </dgm:prSet>
      <dgm:spPr/>
    </dgm:pt>
  </dgm:ptLst>
  <dgm:cxnLst>
    <dgm:cxn modelId="{FFD03A17-B95A-421C-8F19-791ABB54F6EC}" srcId="{F7C29B9E-BFE9-41D0-AC0E-E0DE09BCD657}" destId="{B59D39A7-A636-45FB-944E-F7024AAFE00B}" srcOrd="0" destOrd="0" parTransId="{83AF0BE7-27C0-454B-9AB9-1A3E9E3BB706}" sibTransId="{7E02981A-5397-4D73-84AE-8642F860E55B}"/>
    <dgm:cxn modelId="{CB301D18-7CCA-41F0-AA3C-79431790F889}" type="presOf" srcId="{036F9C9B-84DE-4511-A5FB-1F582F698C88}" destId="{A4D03D37-B2FD-480A-9C0A-BE7DE57C8F17}" srcOrd="1" destOrd="0" presId="urn:microsoft.com/office/officeart/2005/8/layout/hProcess10"/>
    <dgm:cxn modelId="{6E84491A-659C-4C89-966F-4A72C5E740B6}" srcId="{6CA33F82-35A8-4584-975B-BDD22E85B0B1}" destId="{578544EE-5301-42B1-8C03-F30EDD19E48C}" srcOrd="1" destOrd="0" parTransId="{FD60AA80-0952-454F-AD8B-EE7053C22AD3}" sibTransId="{036F9C9B-84DE-4511-A5FB-1F582F698C88}"/>
    <dgm:cxn modelId="{B005F51D-48EC-4BEC-A931-7D0666092699}" srcId="{56A287C0-4F0C-4040-896F-795A31D9A9B8}" destId="{9785ED72-6149-4F1C-A051-E9769B958C72}" srcOrd="0" destOrd="0" parTransId="{FB9275F8-2A72-441F-BF57-D886E5AE9E7B}" sibTransId="{00935DEB-A274-4471-B52F-F5527E668025}"/>
    <dgm:cxn modelId="{59174324-C707-4572-A843-18B70D67F86B}" type="presOf" srcId="{963FCDE4-757B-466B-B8B0-A585EAA87AFC}" destId="{4AC11531-2FE4-4263-82F4-C18F19D73D6D}" srcOrd="0" destOrd="3" presId="urn:microsoft.com/office/officeart/2005/8/layout/hProcess10"/>
    <dgm:cxn modelId="{CFA4F825-9929-43C4-9848-3A4D343F6B8B}" type="presOf" srcId="{F7C29B9E-BFE9-41D0-AC0E-E0DE09BCD657}" destId="{2D0C0447-102A-4D20-9185-491409B800F0}" srcOrd="0" destOrd="0" presId="urn:microsoft.com/office/officeart/2005/8/layout/hProcess10"/>
    <dgm:cxn modelId="{52B24026-73E1-4E70-BDB0-076E6CAB9CD3}" type="presOf" srcId="{578544EE-5301-42B1-8C03-F30EDD19E48C}" destId="{9E4F69E1-2B52-48A2-91F6-76603BAB699D}" srcOrd="0" destOrd="0" presId="urn:microsoft.com/office/officeart/2005/8/layout/hProcess10"/>
    <dgm:cxn modelId="{20237A2D-7964-482C-8AE7-42DB30DC8596}" type="presOf" srcId="{56A287C0-4F0C-4040-896F-795A31D9A9B8}" destId="{4AC11531-2FE4-4263-82F4-C18F19D73D6D}" srcOrd="0" destOrd="0" presId="urn:microsoft.com/office/officeart/2005/8/layout/hProcess10"/>
    <dgm:cxn modelId="{B4954534-7747-4D07-8761-A60A1FDF97E2}" type="presOf" srcId="{6CA33F82-35A8-4584-975B-BDD22E85B0B1}" destId="{C3F80A2B-EC8C-4882-B1F1-950B8292D066}" srcOrd="0" destOrd="0" presId="urn:microsoft.com/office/officeart/2005/8/layout/hProcess10"/>
    <dgm:cxn modelId="{490C153D-B2FF-44C0-946B-067E7DB61F30}" type="presOf" srcId="{C4B2A721-3DF1-47E3-8DB9-105997087893}" destId="{90EF4FAD-7075-4712-800B-628AB47D81D8}" srcOrd="1" destOrd="0" presId="urn:microsoft.com/office/officeart/2005/8/layout/hProcess10"/>
    <dgm:cxn modelId="{DAF6A83D-5229-434E-A377-EF3B0D75C428}" srcId="{F7C29B9E-BFE9-41D0-AC0E-E0DE09BCD657}" destId="{BF6B557D-6A6C-4D31-B202-D170D79E47FA}" srcOrd="1" destOrd="0" parTransId="{AC4605EE-439B-42C9-9892-581FA2A23706}" sibTransId="{240832BB-5134-4FB9-B0AB-A873D24C59F2}"/>
    <dgm:cxn modelId="{F33E375B-D0CC-4B2A-92AC-3E1DCA61B3AB}" srcId="{C0F31151-8D28-44B7-920A-8287CC7A3AEE}" destId="{963FCDE4-757B-466B-B8B0-A585EAA87AFC}" srcOrd="0" destOrd="0" parTransId="{9C67224F-D244-48C8-ACC2-10868939FE28}" sibTransId="{F416D30A-937E-48F3-967A-1600E866A0C2}"/>
    <dgm:cxn modelId="{376D3E41-286E-4EF9-891B-36F0218A540E}" type="presOf" srcId="{B59D39A7-A636-45FB-944E-F7024AAFE00B}" destId="{2D0C0447-102A-4D20-9185-491409B800F0}" srcOrd="0" destOrd="1" presId="urn:microsoft.com/office/officeart/2005/8/layout/hProcess10"/>
    <dgm:cxn modelId="{C46F7B49-3943-48C9-A7DF-4D64AC64197F}" type="presOf" srcId="{32F47B5C-D194-4FB8-9D1F-F54FB44B8D9C}" destId="{9E4F69E1-2B52-48A2-91F6-76603BAB699D}" srcOrd="0" destOrd="1" presId="urn:microsoft.com/office/officeart/2005/8/layout/hProcess10"/>
    <dgm:cxn modelId="{055CC569-F5DC-43F7-B71D-4EC274D9AAB9}" type="presOf" srcId="{BF6B557D-6A6C-4D31-B202-D170D79E47FA}" destId="{2D0C0447-102A-4D20-9185-491409B800F0}" srcOrd="0" destOrd="2" presId="urn:microsoft.com/office/officeart/2005/8/layout/hProcess10"/>
    <dgm:cxn modelId="{2A1FE76C-A4EB-4793-A20A-25B85FBE7C6C}" type="presOf" srcId="{C4B2A721-3DF1-47E3-8DB9-105997087893}" destId="{73D513CC-5DFB-4D1D-B2A0-85FD625D0D1B}" srcOrd="0" destOrd="0" presId="urn:microsoft.com/office/officeart/2005/8/layout/hProcess10"/>
    <dgm:cxn modelId="{E6BC8B7D-B228-4EF1-9FC5-D93FD5894B44}" srcId="{6CA33F82-35A8-4584-975B-BDD22E85B0B1}" destId="{F7C29B9E-BFE9-41D0-AC0E-E0DE09BCD657}" srcOrd="0" destOrd="0" parTransId="{3F60087B-4D3F-4F6A-85DB-77AF5AFF7716}" sibTransId="{C4B2A721-3DF1-47E3-8DB9-105997087893}"/>
    <dgm:cxn modelId="{D108228A-4B04-424E-818E-F3DD9B29594C}" srcId="{6CA33F82-35A8-4584-975B-BDD22E85B0B1}" destId="{56A287C0-4F0C-4040-896F-795A31D9A9B8}" srcOrd="2" destOrd="0" parTransId="{526A6CBA-9757-4414-BCBE-1FA4EAFDE7FB}" sibTransId="{A425A074-DBD4-45AD-8CC1-CC39FC9E5338}"/>
    <dgm:cxn modelId="{9244248E-2CC6-4FDA-AB68-CAB0DC2DD637}" srcId="{578544EE-5301-42B1-8C03-F30EDD19E48C}" destId="{3ABEEFF3-1DB4-4614-BC30-19A8B358731B}" srcOrd="1" destOrd="0" parTransId="{2556B144-D13D-49B2-83F9-E58E2059847C}" sibTransId="{BC589E08-3E06-4ACE-988C-C07E00E837C7}"/>
    <dgm:cxn modelId="{D8C1A4A7-6BD9-49D0-A623-9189E503CCA0}" type="presOf" srcId="{ACA51F88-86A5-4715-A240-0939096F9908}" destId="{2D0C0447-102A-4D20-9185-491409B800F0}" srcOrd="0" destOrd="3" presId="urn:microsoft.com/office/officeart/2005/8/layout/hProcess10"/>
    <dgm:cxn modelId="{BD5189AC-1EA6-4E3C-B709-1D7B3BBD3B00}" srcId="{578544EE-5301-42B1-8C03-F30EDD19E48C}" destId="{C5F7E9D1-7FA7-4188-B78D-52E9A46FC1F4}" srcOrd="2" destOrd="0" parTransId="{ACFFA460-708C-4118-82AF-4DA192A2E8C4}" sibTransId="{0E0A6053-91E9-44CF-A6CF-706F02571B03}"/>
    <dgm:cxn modelId="{F13941B5-1121-4FDC-BD91-BE1BF25AE78B}" type="presOf" srcId="{C0F31151-8D28-44B7-920A-8287CC7A3AEE}" destId="{4AC11531-2FE4-4263-82F4-C18F19D73D6D}" srcOrd="0" destOrd="2" presId="urn:microsoft.com/office/officeart/2005/8/layout/hProcess10"/>
    <dgm:cxn modelId="{7C57AFB8-9F6D-445B-82D4-C22074985B6C}" srcId="{56A287C0-4F0C-4040-896F-795A31D9A9B8}" destId="{C0F31151-8D28-44B7-920A-8287CC7A3AEE}" srcOrd="1" destOrd="0" parTransId="{CE205D53-3292-4E51-82F4-999AE41CC0F8}" sibTransId="{91DDF070-219D-4296-9256-D383F6CB82F7}"/>
    <dgm:cxn modelId="{591C14C2-A395-4D20-AECA-BA83CDBB948D}" type="presOf" srcId="{3ABEEFF3-1DB4-4614-BC30-19A8B358731B}" destId="{9E4F69E1-2B52-48A2-91F6-76603BAB699D}" srcOrd="0" destOrd="2" presId="urn:microsoft.com/office/officeart/2005/8/layout/hProcess10"/>
    <dgm:cxn modelId="{006A98CB-EAD9-4ACD-BD05-0A825E334601}" type="presOf" srcId="{036F9C9B-84DE-4511-A5FB-1F582F698C88}" destId="{556526F3-F394-4E3B-8F92-80C569F5B3ED}" srcOrd="0" destOrd="0" presId="urn:microsoft.com/office/officeart/2005/8/layout/hProcess10"/>
    <dgm:cxn modelId="{2CA8DECD-7686-47CA-AA90-C50C3217EB47}" srcId="{F7C29B9E-BFE9-41D0-AC0E-E0DE09BCD657}" destId="{ACA51F88-86A5-4715-A240-0939096F9908}" srcOrd="2" destOrd="0" parTransId="{0E74AACD-55BA-4EC4-A562-5FDF7CD528D8}" sibTransId="{C1503465-DE79-47CE-B398-ACE165739C1A}"/>
    <dgm:cxn modelId="{6CABBDDF-C678-4364-B16B-13B2B582F905}" type="presOf" srcId="{9785ED72-6149-4F1C-A051-E9769B958C72}" destId="{4AC11531-2FE4-4263-82F4-C18F19D73D6D}" srcOrd="0" destOrd="1" presId="urn:microsoft.com/office/officeart/2005/8/layout/hProcess10"/>
    <dgm:cxn modelId="{FF6AC1DF-EC67-4399-9CF3-AC01266AE487}" type="presOf" srcId="{C5F7E9D1-7FA7-4188-B78D-52E9A46FC1F4}" destId="{9E4F69E1-2B52-48A2-91F6-76603BAB699D}" srcOrd="0" destOrd="3" presId="urn:microsoft.com/office/officeart/2005/8/layout/hProcess10"/>
    <dgm:cxn modelId="{BFFC21E2-737A-4145-9662-6C6B1A55ED21}" srcId="{578544EE-5301-42B1-8C03-F30EDD19E48C}" destId="{32F47B5C-D194-4FB8-9D1F-F54FB44B8D9C}" srcOrd="0" destOrd="0" parTransId="{A435883C-570C-4FA4-AF1C-C6705400BEFE}" sibTransId="{EB790BC6-D1B6-41F1-9AAB-87AEBA3FE4B6}"/>
    <dgm:cxn modelId="{02D8986A-DD9A-4E25-9E57-126808A310F1}" type="presParOf" srcId="{C3F80A2B-EC8C-4882-B1F1-950B8292D066}" destId="{132FEF1C-5137-4182-B32E-A4332B8CF7EC}" srcOrd="0" destOrd="0" presId="urn:microsoft.com/office/officeart/2005/8/layout/hProcess10"/>
    <dgm:cxn modelId="{71F191A4-DDC9-4D88-99EA-F73B8365B878}" type="presParOf" srcId="{132FEF1C-5137-4182-B32E-A4332B8CF7EC}" destId="{75CB405D-91BF-4449-AD22-E37E56B1D505}" srcOrd="0" destOrd="0" presId="urn:microsoft.com/office/officeart/2005/8/layout/hProcess10"/>
    <dgm:cxn modelId="{5E6F3361-1052-46A6-87C3-9B7CA68A23A8}" type="presParOf" srcId="{132FEF1C-5137-4182-B32E-A4332B8CF7EC}" destId="{2D0C0447-102A-4D20-9185-491409B800F0}" srcOrd="1" destOrd="0" presId="urn:microsoft.com/office/officeart/2005/8/layout/hProcess10"/>
    <dgm:cxn modelId="{0947EAFA-6F64-4695-99A1-B4B1839C1A54}" type="presParOf" srcId="{C3F80A2B-EC8C-4882-B1F1-950B8292D066}" destId="{73D513CC-5DFB-4D1D-B2A0-85FD625D0D1B}" srcOrd="1" destOrd="0" presId="urn:microsoft.com/office/officeart/2005/8/layout/hProcess10"/>
    <dgm:cxn modelId="{3814AA16-A744-437B-9FB3-7533B26C8D6A}" type="presParOf" srcId="{73D513CC-5DFB-4D1D-B2A0-85FD625D0D1B}" destId="{90EF4FAD-7075-4712-800B-628AB47D81D8}" srcOrd="0" destOrd="0" presId="urn:microsoft.com/office/officeart/2005/8/layout/hProcess10"/>
    <dgm:cxn modelId="{D7CF15B6-BD40-40DD-A95E-9F4E82DBE869}" type="presParOf" srcId="{C3F80A2B-EC8C-4882-B1F1-950B8292D066}" destId="{43145AD6-9200-46B5-8D83-C899879BC9F2}" srcOrd="2" destOrd="0" presId="urn:microsoft.com/office/officeart/2005/8/layout/hProcess10"/>
    <dgm:cxn modelId="{86AB2F97-9514-4C01-B495-7C80F257DC35}" type="presParOf" srcId="{43145AD6-9200-46B5-8D83-C899879BC9F2}" destId="{36CAB2B0-7E62-4CF2-99B3-2214AC7AE04D}" srcOrd="0" destOrd="0" presId="urn:microsoft.com/office/officeart/2005/8/layout/hProcess10"/>
    <dgm:cxn modelId="{2E0E0644-0D36-4997-B9E9-8E03199D4DE1}" type="presParOf" srcId="{43145AD6-9200-46B5-8D83-C899879BC9F2}" destId="{9E4F69E1-2B52-48A2-91F6-76603BAB699D}" srcOrd="1" destOrd="0" presId="urn:microsoft.com/office/officeart/2005/8/layout/hProcess10"/>
    <dgm:cxn modelId="{25BB17AF-F91B-4789-87B7-C8D1420EB83B}" type="presParOf" srcId="{C3F80A2B-EC8C-4882-B1F1-950B8292D066}" destId="{556526F3-F394-4E3B-8F92-80C569F5B3ED}" srcOrd="3" destOrd="0" presId="urn:microsoft.com/office/officeart/2005/8/layout/hProcess10"/>
    <dgm:cxn modelId="{B5C73573-98CC-4462-B754-3953B737050E}" type="presParOf" srcId="{556526F3-F394-4E3B-8F92-80C569F5B3ED}" destId="{A4D03D37-B2FD-480A-9C0A-BE7DE57C8F17}" srcOrd="0" destOrd="0" presId="urn:microsoft.com/office/officeart/2005/8/layout/hProcess10"/>
    <dgm:cxn modelId="{817DC111-0E19-4878-8586-A22E1CD73977}" type="presParOf" srcId="{C3F80A2B-EC8C-4882-B1F1-950B8292D066}" destId="{1F285BEA-F399-48C7-89E9-225346B5BD24}" srcOrd="4" destOrd="0" presId="urn:microsoft.com/office/officeart/2005/8/layout/hProcess10"/>
    <dgm:cxn modelId="{C33D699E-EC79-4387-A047-C86CFB18559D}" type="presParOf" srcId="{1F285BEA-F399-48C7-89E9-225346B5BD24}" destId="{77DF19D5-B75E-45E1-93BC-E25F021DF0F1}" srcOrd="0" destOrd="0" presId="urn:microsoft.com/office/officeart/2005/8/layout/hProcess10"/>
    <dgm:cxn modelId="{F35ECE3C-4D54-4397-8D1C-162360F71F2E}" type="presParOf" srcId="{1F285BEA-F399-48C7-89E9-225346B5BD24}" destId="{4AC11531-2FE4-4263-82F4-C18F19D73D6D}"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9E54E4D-3ED5-4AEF-B09E-80196E2AB0A1}" type="doc">
      <dgm:prSet loTypeId="urn:microsoft.com/office/officeart/2005/8/layout/lProcess3" loCatId="process" qsTypeId="urn:microsoft.com/office/officeart/2005/8/quickstyle/simple1" qsCatId="simple" csTypeId="urn:microsoft.com/office/officeart/2005/8/colors/colorful1" csCatId="colorful" phldr="1"/>
      <dgm:spPr/>
      <dgm:t>
        <a:bodyPr/>
        <a:lstStyle/>
        <a:p>
          <a:endParaRPr lang="zh-CN" altLang="en-US"/>
        </a:p>
      </dgm:t>
    </dgm:pt>
    <dgm:pt modelId="{3AAF05E0-2426-48A9-8723-AC6826839C26}">
      <dgm:prSet custT="1"/>
      <dgm:spPr/>
      <dgm:t>
        <a:bodyPr/>
        <a:lstStyle/>
        <a:p>
          <a:r>
            <a:rPr lang="zh-CN" altLang="en-US" sz="2800" dirty="0"/>
            <a:t>表示方式</a:t>
          </a:r>
        </a:p>
      </dgm:t>
    </dgm:pt>
    <dgm:pt modelId="{8813B29E-3494-4453-BD3D-47B72EAC443A}" type="parTrans" cxnId="{01102411-685B-4A35-BC52-82D503EDD214}">
      <dgm:prSet/>
      <dgm:spPr/>
      <dgm:t>
        <a:bodyPr/>
        <a:lstStyle/>
        <a:p>
          <a:endParaRPr lang="zh-CN" altLang="en-US" sz="1200"/>
        </a:p>
      </dgm:t>
    </dgm:pt>
    <dgm:pt modelId="{65941C40-7310-47B4-8B75-CD8F353D5D35}" type="sibTrans" cxnId="{01102411-685B-4A35-BC52-82D503EDD214}">
      <dgm:prSet/>
      <dgm:spPr/>
      <dgm:t>
        <a:bodyPr/>
        <a:lstStyle/>
        <a:p>
          <a:endParaRPr lang="zh-CN" altLang="en-US" sz="1200"/>
        </a:p>
      </dgm:t>
    </dgm:pt>
    <dgm:pt modelId="{14F6E1C4-3457-41D7-A410-3B77A71D378E}">
      <dgm:prSet custT="1"/>
      <dgm:spPr/>
      <dgm:t>
        <a:bodyPr/>
        <a:lstStyle/>
        <a:p>
          <a:r>
            <a:rPr lang="zh-CN" altLang="en-US" sz="2000" dirty="0"/>
            <a:t>分布式表示</a:t>
          </a:r>
        </a:p>
      </dgm:t>
    </dgm:pt>
    <dgm:pt modelId="{B01CE7B1-1C1C-460F-8421-9AC73E22F83A}" type="parTrans" cxnId="{0E8E6D18-21EB-4DBB-99D8-96181EBDF7E9}">
      <dgm:prSet/>
      <dgm:spPr/>
      <dgm:t>
        <a:bodyPr/>
        <a:lstStyle/>
        <a:p>
          <a:endParaRPr lang="zh-CN" altLang="en-US" sz="1200"/>
        </a:p>
      </dgm:t>
    </dgm:pt>
    <dgm:pt modelId="{3D8148AE-F526-44BF-8A65-E1E10304DC17}" type="sibTrans" cxnId="{0E8E6D18-21EB-4DBB-99D8-96181EBDF7E9}">
      <dgm:prSet/>
      <dgm:spPr/>
      <dgm:t>
        <a:bodyPr/>
        <a:lstStyle/>
        <a:p>
          <a:endParaRPr lang="zh-CN" altLang="en-US" sz="1200"/>
        </a:p>
      </dgm:t>
    </dgm:pt>
    <dgm:pt modelId="{ED4E347B-905E-4FE9-ABB6-7E08AAF1290F}">
      <dgm:prSet custT="1"/>
      <dgm:spPr/>
      <dgm:t>
        <a:bodyPr/>
        <a:lstStyle/>
        <a:p>
          <a:r>
            <a:rPr lang="zh-CN" altLang="en-US" sz="2800"/>
            <a:t>模型层面</a:t>
          </a:r>
        </a:p>
      </dgm:t>
    </dgm:pt>
    <dgm:pt modelId="{C204C54D-DA10-4F5C-98FC-E25C5858B9CB}" type="parTrans" cxnId="{5EA91A02-16BD-4E00-9376-2837D440DC11}">
      <dgm:prSet/>
      <dgm:spPr/>
      <dgm:t>
        <a:bodyPr/>
        <a:lstStyle/>
        <a:p>
          <a:endParaRPr lang="zh-CN" altLang="en-US" sz="1200"/>
        </a:p>
      </dgm:t>
    </dgm:pt>
    <dgm:pt modelId="{85FE64C7-C763-456B-A21A-E39F045590D2}" type="sibTrans" cxnId="{5EA91A02-16BD-4E00-9376-2837D440DC11}">
      <dgm:prSet/>
      <dgm:spPr/>
      <dgm:t>
        <a:bodyPr/>
        <a:lstStyle/>
        <a:p>
          <a:endParaRPr lang="zh-CN" altLang="en-US" sz="1200"/>
        </a:p>
      </dgm:t>
    </dgm:pt>
    <dgm:pt modelId="{ADE14D3B-04A3-490A-B3BF-868841AFD0EA}">
      <dgm:prSet custT="1"/>
      <dgm:spPr/>
      <dgm:t>
        <a:bodyPr/>
        <a:lstStyle/>
        <a:p>
          <a:r>
            <a:rPr lang="zh-CN" altLang="en-US" sz="2000" dirty="0"/>
            <a:t>局部性</a:t>
          </a:r>
        </a:p>
      </dgm:t>
    </dgm:pt>
    <dgm:pt modelId="{401B1A63-BEA8-42AE-AB8B-DAB3ACEF1273}" type="parTrans" cxnId="{A788B352-BA21-4C14-AC92-8456CBFB6048}">
      <dgm:prSet/>
      <dgm:spPr/>
      <dgm:t>
        <a:bodyPr/>
        <a:lstStyle/>
        <a:p>
          <a:endParaRPr lang="zh-CN" altLang="en-US" sz="1200"/>
        </a:p>
      </dgm:t>
    </dgm:pt>
    <dgm:pt modelId="{76915EF2-0E6D-425A-8D78-8B5655B05AAA}" type="sibTrans" cxnId="{A788B352-BA21-4C14-AC92-8456CBFB6048}">
      <dgm:prSet/>
      <dgm:spPr/>
      <dgm:t>
        <a:bodyPr/>
        <a:lstStyle/>
        <a:p>
          <a:endParaRPr lang="zh-CN" altLang="en-US" sz="1200"/>
        </a:p>
      </dgm:t>
    </dgm:pt>
    <dgm:pt modelId="{8B97C4BB-A72D-4580-82DB-0B98B129C19D}">
      <dgm:prSet custT="1"/>
      <dgm:spPr/>
      <dgm:t>
        <a:bodyPr/>
        <a:lstStyle/>
        <a:p>
          <a:r>
            <a:rPr lang="zh-CN" altLang="en-US" sz="2000" dirty="0"/>
            <a:t>非局部性</a:t>
          </a:r>
        </a:p>
      </dgm:t>
    </dgm:pt>
    <dgm:pt modelId="{F99D63C7-DB11-4E53-A035-71C6F7236D25}" type="parTrans" cxnId="{61F16475-547F-4763-9B5E-BE08E91A9BC6}">
      <dgm:prSet/>
      <dgm:spPr/>
      <dgm:t>
        <a:bodyPr/>
        <a:lstStyle/>
        <a:p>
          <a:endParaRPr lang="zh-CN" altLang="en-US" sz="1200"/>
        </a:p>
      </dgm:t>
    </dgm:pt>
    <dgm:pt modelId="{97CE81F7-8E9D-4873-ABF8-57516BACB42B}" type="sibTrans" cxnId="{61F16475-547F-4763-9B5E-BE08E91A9BC6}">
      <dgm:prSet/>
      <dgm:spPr/>
      <dgm:t>
        <a:bodyPr/>
        <a:lstStyle/>
        <a:p>
          <a:endParaRPr lang="zh-CN" altLang="en-US" sz="1200"/>
        </a:p>
      </dgm:t>
    </dgm:pt>
    <dgm:pt modelId="{843137F3-18B2-4B23-A340-A2BFA3A445ED}">
      <dgm:prSet custT="1"/>
      <dgm:spPr/>
      <dgm:t>
        <a:bodyPr/>
        <a:lstStyle/>
        <a:p>
          <a:r>
            <a:rPr lang="zh-CN" altLang="en-US" sz="2800"/>
            <a:t>学习层面</a:t>
          </a:r>
        </a:p>
      </dgm:t>
    </dgm:pt>
    <dgm:pt modelId="{C4BC1BD1-0C56-4FA1-8680-ACBEADBAA18D}" type="parTrans" cxnId="{CA71281C-2BA0-40DC-8DC0-2F4B228498B9}">
      <dgm:prSet/>
      <dgm:spPr/>
      <dgm:t>
        <a:bodyPr/>
        <a:lstStyle/>
        <a:p>
          <a:endParaRPr lang="zh-CN" altLang="en-US" sz="1200"/>
        </a:p>
      </dgm:t>
    </dgm:pt>
    <dgm:pt modelId="{BD57448C-08F0-482E-9147-BEB5086E48F4}" type="sibTrans" cxnId="{CA71281C-2BA0-40DC-8DC0-2F4B228498B9}">
      <dgm:prSet/>
      <dgm:spPr/>
      <dgm:t>
        <a:bodyPr/>
        <a:lstStyle/>
        <a:p>
          <a:endParaRPr lang="zh-CN" altLang="en-US" sz="1200"/>
        </a:p>
      </dgm:t>
    </dgm:pt>
    <dgm:pt modelId="{BA913338-394C-4D23-A78E-D614A4F9F599}">
      <dgm:prSet custT="1"/>
      <dgm:spPr/>
      <dgm:t>
        <a:bodyPr/>
        <a:lstStyle/>
        <a:p>
          <a:r>
            <a:rPr lang="zh-CN" altLang="en-US" sz="2000"/>
            <a:t>知识增强</a:t>
          </a:r>
        </a:p>
      </dgm:t>
    </dgm:pt>
    <dgm:pt modelId="{21B4CF3D-843E-4AA8-98DF-CB47E9147DA6}" type="parTrans" cxnId="{77ABECF2-985D-4335-B4BE-40AC9B4305E4}">
      <dgm:prSet/>
      <dgm:spPr/>
      <dgm:t>
        <a:bodyPr/>
        <a:lstStyle/>
        <a:p>
          <a:endParaRPr lang="zh-CN" altLang="en-US" sz="1200"/>
        </a:p>
      </dgm:t>
    </dgm:pt>
    <dgm:pt modelId="{D42CD530-95F3-46FD-86BE-E9B91D59F904}" type="sibTrans" cxnId="{77ABECF2-985D-4335-B4BE-40AC9B4305E4}">
      <dgm:prSet/>
      <dgm:spPr/>
      <dgm:t>
        <a:bodyPr/>
        <a:lstStyle/>
        <a:p>
          <a:endParaRPr lang="zh-CN" altLang="en-US" sz="1200"/>
        </a:p>
      </dgm:t>
    </dgm:pt>
    <dgm:pt modelId="{84442783-4076-4EC4-9234-C4F2EABFDEEE}">
      <dgm:prSet custT="1"/>
      <dgm:spPr/>
      <dgm:t>
        <a:bodyPr/>
        <a:lstStyle/>
        <a:p>
          <a:r>
            <a:rPr lang="zh-CN" altLang="en-US" sz="2000"/>
            <a:t>预训练</a:t>
          </a:r>
        </a:p>
      </dgm:t>
    </dgm:pt>
    <dgm:pt modelId="{A820AD21-8244-43BA-8E09-B190753CC0A4}" type="parTrans" cxnId="{C7859E0D-BC0E-49A7-829E-BE5E092E3C01}">
      <dgm:prSet/>
      <dgm:spPr/>
      <dgm:t>
        <a:bodyPr/>
        <a:lstStyle/>
        <a:p>
          <a:endParaRPr lang="zh-CN" altLang="en-US" sz="1200"/>
        </a:p>
      </dgm:t>
    </dgm:pt>
    <dgm:pt modelId="{64BBA25A-3639-4DF0-8C24-A007CEB3F258}" type="sibTrans" cxnId="{C7859E0D-BC0E-49A7-829E-BE5E092E3C01}">
      <dgm:prSet/>
      <dgm:spPr/>
      <dgm:t>
        <a:bodyPr/>
        <a:lstStyle/>
        <a:p>
          <a:endParaRPr lang="zh-CN" altLang="en-US" sz="1200"/>
        </a:p>
      </dgm:t>
    </dgm:pt>
    <dgm:pt modelId="{7A420C09-5D70-4808-9DCF-78C7D8653712}" type="pres">
      <dgm:prSet presAssocID="{F9E54E4D-3ED5-4AEF-B09E-80196E2AB0A1}" presName="Name0" presStyleCnt="0">
        <dgm:presLayoutVars>
          <dgm:chPref val="3"/>
          <dgm:dir/>
          <dgm:animLvl val="lvl"/>
          <dgm:resizeHandles/>
        </dgm:presLayoutVars>
      </dgm:prSet>
      <dgm:spPr/>
    </dgm:pt>
    <dgm:pt modelId="{93326148-0ED3-4999-A001-342023F1FB23}" type="pres">
      <dgm:prSet presAssocID="{3AAF05E0-2426-48A9-8723-AC6826839C26}" presName="horFlow" presStyleCnt="0"/>
      <dgm:spPr/>
    </dgm:pt>
    <dgm:pt modelId="{ABBE4C3C-EADF-4A14-A1B9-CB776366C5A3}" type="pres">
      <dgm:prSet presAssocID="{3AAF05E0-2426-48A9-8723-AC6826839C26}" presName="bigChev" presStyleLbl="node1" presStyleIdx="0" presStyleCnt="3"/>
      <dgm:spPr/>
    </dgm:pt>
    <dgm:pt modelId="{DE94348E-4731-459D-A48D-10E9C39B0940}" type="pres">
      <dgm:prSet presAssocID="{B01CE7B1-1C1C-460F-8421-9AC73E22F83A}" presName="parTrans" presStyleCnt="0"/>
      <dgm:spPr/>
    </dgm:pt>
    <dgm:pt modelId="{40BA6344-624B-41D9-A5A4-7924EB9CB382}" type="pres">
      <dgm:prSet presAssocID="{14F6E1C4-3457-41D7-A410-3B77A71D378E}" presName="node" presStyleLbl="alignAccFollowNode1" presStyleIdx="0" presStyleCnt="5" custScaleX="129032">
        <dgm:presLayoutVars>
          <dgm:bulletEnabled val="1"/>
        </dgm:presLayoutVars>
      </dgm:prSet>
      <dgm:spPr/>
    </dgm:pt>
    <dgm:pt modelId="{40E83E3F-4B32-4AC0-B58F-AF909FB896E8}" type="pres">
      <dgm:prSet presAssocID="{3AAF05E0-2426-48A9-8723-AC6826839C26}" presName="vSp" presStyleCnt="0"/>
      <dgm:spPr/>
    </dgm:pt>
    <dgm:pt modelId="{FA7BCC5D-D643-4DDE-88F0-E90A067AAEAB}" type="pres">
      <dgm:prSet presAssocID="{ED4E347B-905E-4FE9-ABB6-7E08AAF1290F}" presName="horFlow" presStyleCnt="0"/>
      <dgm:spPr/>
    </dgm:pt>
    <dgm:pt modelId="{AC328F7E-BFB6-4C7E-8613-B9072F076D7F}" type="pres">
      <dgm:prSet presAssocID="{ED4E347B-905E-4FE9-ABB6-7E08AAF1290F}" presName="bigChev" presStyleLbl="node1" presStyleIdx="1" presStyleCnt="3"/>
      <dgm:spPr/>
    </dgm:pt>
    <dgm:pt modelId="{4E66E5BA-23D2-4595-9075-CEF195F4F5D6}" type="pres">
      <dgm:prSet presAssocID="{401B1A63-BEA8-42AE-AB8B-DAB3ACEF1273}" presName="parTrans" presStyleCnt="0"/>
      <dgm:spPr/>
    </dgm:pt>
    <dgm:pt modelId="{9FF31A50-8D96-4FF2-A054-E67FDF935992}" type="pres">
      <dgm:prSet presAssocID="{ADE14D3B-04A3-490A-B3BF-868841AFD0EA}" presName="node" presStyleLbl="alignAccFollowNode1" presStyleIdx="1" presStyleCnt="5">
        <dgm:presLayoutVars>
          <dgm:bulletEnabled val="1"/>
        </dgm:presLayoutVars>
      </dgm:prSet>
      <dgm:spPr/>
    </dgm:pt>
    <dgm:pt modelId="{DC7729FF-53A1-4389-915A-E77380DA9484}" type="pres">
      <dgm:prSet presAssocID="{76915EF2-0E6D-425A-8D78-8B5655B05AAA}" presName="sibTrans" presStyleCnt="0"/>
      <dgm:spPr/>
    </dgm:pt>
    <dgm:pt modelId="{11A21B44-42ED-4A15-8963-45E995795A9A}" type="pres">
      <dgm:prSet presAssocID="{8B97C4BB-A72D-4580-82DB-0B98B129C19D}" presName="node" presStyleLbl="alignAccFollowNode1" presStyleIdx="2" presStyleCnt="5">
        <dgm:presLayoutVars>
          <dgm:bulletEnabled val="1"/>
        </dgm:presLayoutVars>
      </dgm:prSet>
      <dgm:spPr/>
    </dgm:pt>
    <dgm:pt modelId="{D52788BC-AB71-4236-8C71-47898176F17A}" type="pres">
      <dgm:prSet presAssocID="{ED4E347B-905E-4FE9-ABB6-7E08AAF1290F}" presName="vSp" presStyleCnt="0"/>
      <dgm:spPr/>
    </dgm:pt>
    <dgm:pt modelId="{467E15A4-6DDB-4279-9672-0617981CAA0C}" type="pres">
      <dgm:prSet presAssocID="{843137F3-18B2-4B23-A340-A2BFA3A445ED}" presName="horFlow" presStyleCnt="0"/>
      <dgm:spPr/>
    </dgm:pt>
    <dgm:pt modelId="{84024B92-E905-4C6B-8D67-6A0A4770EC58}" type="pres">
      <dgm:prSet presAssocID="{843137F3-18B2-4B23-A340-A2BFA3A445ED}" presName="bigChev" presStyleLbl="node1" presStyleIdx="2" presStyleCnt="3"/>
      <dgm:spPr/>
    </dgm:pt>
    <dgm:pt modelId="{94C79BE7-59D0-4884-9E9E-23984A6A83B6}" type="pres">
      <dgm:prSet presAssocID="{21B4CF3D-843E-4AA8-98DF-CB47E9147DA6}" presName="parTrans" presStyleCnt="0"/>
      <dgm:spPr/>
    </dgm:pt>
    <dgm:pt modelId="{0AAC2B63-54B1-413C-9239-8C6D731A9916}" type="pres">
      <dgm:prSet presAssocID="{BA913338-394C-4D23-A78E-D614A4F9F599}" presName="node" presStyleLbl="alignAccFollowNode1" presStyleIdx="3" presStyleCnt="5">
        <dgm:presLayoutVars>
          <dgm:bulletEnabled val="1"/>
        </dgm:presLayoutVars>
      </dgm:prSet>
      <dgm:spPr/>
    </dgm:pt>
    <dgm:pt modelId="{9D2F9495-E2A9-4307-A9A5-67B0A0F9DF30}" type="pres">
      <dgm:prSet presAssocID="{D42CD530-95F3-46FD-86BE-E9B91D59F904}" presName="sibTrans" presStyleCnt="0"/>
      <dgm:spPr/>
    </dgm:pt>
    <dgm:pt modelId="{B98794EF-E06D-424C-80CA-D20633E8EAF4}" type="pres">
      <dgm:prSet presAssocID="{84442783-4076-4EC4-9234-C4F2EABFDEEE}" presName="node" presStyleLbl="alignAccFollowNode1" presStyleIdx="4" presStyleCnt="5">
        <dgm:presLayoutVars>
          <dgm:bulletEnabled val="1"/>
        </dgm:presLayoutVars>
      </dgm:prSet>
      <dgm:spPr/>
    </dgm:pt>
  </dgm:ptLst>
  <dgm:cxnLst>
    <dgm:cxn modelId="{5EA91A02-16BD-4E00-9376-2837D440DC11}" srcId="{F9E54E4D-3ED5-4AEF-B09E-80196E2AB0A1}" destId="{ED4E347B-905E-4FE9-ABB6-7E08AAF1290F}" srcOrd="1" destOrd="0" parTransId="{C204C54D-DA10-4F5C-98FC-E25C5858B9CB}" sibTransId="{85FE64C7-C763-456B-A21A-E39F045590D2}"/>
    <dgm:cxn modelId="{C7859E0D-BC0E-49A7-829E-BE5E092E3C01}" srcId="{843137F3-18B2-4B23-A340-A2BFA3A445ED}" destId="{84442783-4076-4EC4-9234-C4F2EABFDEEE}" srcOrd="1" destOrd="0" parTransId="{A820AD21-8244-43BA-8E09-B190753CC0A4}" sibTransId="{64BBA25A-3639-4DF0-8C24-A007CEB3F258}"/>
    <dgm:cxn modelId="{177DBE0F-8B3D-4BF4-9449-8A001E1B13A8}" type="presOf" srcId="{F9E54E4D-3ED5-4AEF-B09E-80196E2AB0A1}" destId="{7A420C09-5D70-4808-9DCF-78C7D8653712}" srcOrd="0" destOrd="0" presId="urn:microsoft.com/office/officeart/2005/8/layout/lProcess3"/>
    <dgm:cxn modelId="{01102411-685B-4A35-BC52-82D503EDD214}" srcId="{F9E54E4D-3ED5-4AEF-B09E-80196E2AB0A1}" destId="{3AAF05E0-2426-48A9-8723-AC6826839C26}" srcOrd="0" destOrd="0" parTransId="{8813B29E-3494-4453-BD3D-47B72EAC443A}" sibTransId="{65941C40-7310-47B4-8B75-CD8F353D5D35}"/>
    <dgm:cxn modelId="{0E8E6D18-21EB-4DBB-99D8-96181EBDF7E9}" srcId="{3AAF05E0-2426-48A9-8723-AC6826839C26}" destId="{14F6E1C4-3457-41D7-A410-3B77A71D378E}" srcOrd="0" destOrd="0" parTransId="{B01CE7B1-1C1C-460F-8421-9AC73E22F83A}" sibTransId="{3D8148AE-F526-44BF-8A65-E1E10304DC17}"/>
    <dgm:cxn modelId="{CA71281C-2BA0-40DC-8DC0-2F4B228498B9}" srcId="{F9E54E4D-3ED5-4AEF-B09E-80196E2AB0A1}" destId="{843137F3-18B2-4B23-A340-A2BFA3A445ED}" srcOrd="2" destOrd="0" parTransId="{C4BC1BD1-0C56-4FA1-8680-ACBEADBAA18D}" sibTransId="{BD57448C-08F0-482E-9147-BEB5086E48F4}"/>
    <dgm:cxn modelId="{B72D5D25-6C32-4F72-A788-2E99782D5F54}" type="presOf" srcId="{8B97C4BB-A72D-4580-82DB-0B98B129C19D}" destId="{11A21B44-42ED-4A15-8963-45E995795A9A}" srcOrd="0" destOrd="0" presId="urn:microsoft.com/office/officeart/2005/8/layout/lProcess3"/>
    <dgm:cxn modelId="{8FAAF326-EE8C-4860-8874-730B36B3380A}" type="presOf" srcId="{14F6E1C4-3457-41D7-A410-3B77A71D378E}" destId="{40BA6344-624B-41D9-A5A4-7924EB9CB382}" srcOrd="0" destOrd="0" presId="urn:microsoft.com/office/officeart/2005/8/layout/lProcess3"/>
    <dgm:cxn modelId="{A788B352-BA21-4C14-AC92-8456CBFB6048}" srcId="{ED4E347B-905E-4FE9-ABB6-7E08AAF1290F}" destId="{ADE14D3B-04A3-490A-B3BF-868841AFD0EA}" srcOrd="0" destOrd="0" parTransId="{401B1A63-BEA8-42AE-AB8B-DAB3ACEF1273}" sibTransId="{76915EF2-0E6D-425A-8D78-8B5655B05AAA}"/>
    <dgm:cxn modelId="{61F16475-547F-4763-9B5E-BE08E91A9BC6}" srcId="{ED4E347B-905E-4FE9-ABB6-7E08AAF1290F}" destId="{8B97C4BB-A72D-4580-82DB-0B98B129C19D}" srcOrd="1" destOrd="0" parTransId="{F99D63C7-DB11-4E53-A035-71C6F7236D25}" sibTransId="{97CE81F7-8E9D-4873-ABF8-57516BACB42B}"/>
    <dgm:cxn modelId="{86975691-2777-4A85-9A62-EAB201E30F92}" type="presOf" srcId="{84442783-4076-4EC4-9234-C4F2EABFDEEE}" destId="{B98794EF-E06D-424C-80CA-D20633E8EAF4}" srcOrd="0" destOrd="0" presId="urn:microsoft.com/office/officeart/2005/8/layout/lProcess3"/>
    <dgm:cxn modelId="{42CEB5B1-9577-47E2-B022-C1446B0CD7CB}" type="presOf" srcId="{ED4E347B-905E-4FE9-ABB6-7E08AAF1290F}" destId="{AC328F7E-BFB6-4C7E-8613-B9072F076D7F}" srcOrd="0" destOrd="0" presId="urn:microsoft.com/office/officeart/2005/8/layout/lProcess3"/>
    <dgm:cxn modelId="{03092FBD-4B29-4E74-BFE2-26FA23782AA6}" type="presOf" srcId="{BA913338-394C-4D23-A78E-D614A4F9F599}" destId="{0AAC2B63-54B1-413C-9239-8C6D731A9916}" srcOrd="0" destOrd="0" presId="urn:microsoft.com/office/officeart/2005/8/layout/lProcess3"/>
    <dgm:cxn modelId="{7AC7DFCA-B3BF-4F79-BD40-13E377118645}" type="presOf" srcId="{ADE14D3B-04A3-490A-B3BF-868841AFD0EA}" destId="{9FF31A50-8D96-4FF2-A054-E67FDF935992}" srcOrd="0" destOrd="0" presId="urn:microsoft.com/office/officeart/2005/8/layout/lProcess3"/>
    <dgm:cxn modelId="{C231F6E1-4D5C-49A1-BCD7-C9A18CD3016D}" type="presOf" srcId="{3AAF05E0-2426-48A9-8723-AC6826839C26}" destId="{ABBE4C3C-EADF-4A14-A1B9-CB776366C5A3}" srcOrd="0" destOrd="0" presId="urn:microsoft.com/office/officeart/2005/8/layout/lProcess3"/>
    <dgm:cxn modelId="{77ABECF2-985D-4335-B4BE-40AC9B4305E4}" srcId="{843137F3-18B2-4B23-A340-A2BFA3A445ED}" destId="{BA913338-394C-4D23-A78E-D614A4F9F599}" srcOrd="0" destOrd="0" parTransId="{21B4CF3D-843E-4AA8-98DF-CB47E9147DA6}" sibTransId="{D42CD530-95F3-46FD-86BE-E9B91D59F904}"/>
    <dgm:cxn modelId="{F6BD2AFF-E1C3-4ADE-87F3-CF3CA3D38A49}" type="presOf" srcId="{843137F3-18B2-4B23-A340-A2BFA3A445ED}" destId="{84024B92-E905-4C6B-8D67-6A0A4770EC58}" srcOrd="0" destOrd="0" presId="urn:microsoft.com/office/officeart/2005/8/layout/lProcess3"/>
    <dgm:cxn modelId="{0BEE4285-DACE-4D1F-923B-6624361D3654}" type="presParOf" srcId="{7A420C09-5D70-4808-9DCF-78C7D8653712}" destId="{93326148-0ED3-4999-A001-342023F1FB23}" srcOrd="0" destOrd="0" presId="urn:microsoft.com/office/officeart/2005/8/layout/lProcess3"/>
    <dgm:cxn modelId="{9BC05566-61B0-4CCB-B890-00F49E506314}" type="presParOf" srcId="{93326148-0ED3-4999-A001-342023F1FB23}" destId="{ABBE4C3C-EADF-4A14-A1B9-CB776366C5A3}" srcOrd="0" destOrd="0" presId="urn:microsoft.com/office/officeart/2005/8/layout/lProcess3"/>
    <dgm:cxn modelId="{E2CAC75D-B89B-41EE-8F6A-A610F26703AE}" type="presParOf" srcId="{93326148-0ED3-4999-A001-342023F1FB23}" destId="{DE94348E-4731-459D-A48D-10E9C39B0940}" srcOrd="1" destOrd="0" presId="urn:microsoft.com/office/officeart/2005/8/layout/lProcess3"/>
    <dgm:cxn modelId="{6665633A-1E40-4EC3-A3FF-3A4FC9B64CA1}" type="presParOf" srcId="{93326148-0ED3-4999-A001-342023F1FB23}" destId="{40BA6344-624B-41D9-A5A4-7924EB9CB382}" srcOrd="2" destOrd="0" presId="urn:microsoft.com/office/officeart/2005/8/layout/lProcess3"/>
    <dgm:cxn modelId="{4067E7E6-C061-4226-BCCA-851FCC564D1E}" type="presParOf" srcId="{7A420C09-5D70-4808-9DCF-78C7D8653712}" destId="{40E83E3F-4B32-4AC0-B58F-AF909FB896E8}" srcOrd="1" destOrd="0" presId="urn:microsoft.com/office/officeart/2005/8/layout/lProcess3"/>
    <dgm:cxn modelId="{7413842A-E3A8-4CC5-878C-7D3C5104EB31}" type="presParOf" srcId="{7A420C09-5D70-4808-9DCF-78C7D8653712}" destId="{FA7BCC5D-D643-4DDE-88F0-E90A067AAEAB}" srcOrd="2" destOrd="0" presId="urn:microsoft.com/office/officeart/2005/8/layout/lProcess3"/>
    <dgm:cxn modelId="{0CDE3381-EF89-4F7D-937B-AC76201E4156}" type="presParOf" srcId="{FA7BCC5D-D643-4DDE-88F0-E90A067AAEAB}" destId="{AC328F7E-BFB6-4C7E-8613-B9072F076D7F}" srcOrd="0" destOrd="0" presId="urn:microsoft.com/office/officeart/2005/8/layout/lProcess3"/>
    <dgm:cxn modelId="{361FA5FB-CBA2-4823-8937-0C8C7BBA9AF1}" type="presParOf" srcId="{FA7BCC5D-D643-4DDE-88F0-E90A067AAEAB}" destId="{4E66E5BA-23D2-4595-9075-CEF195F4F5D6}" srcOrd="1" destOrd="0" presId="urn:microsoft.com/office/officeart/2005/8/layout/lProcess3"/>
    <dgm:cxn modelId="{6EB72673-CB2C-4478-B2AE-2220EA184EA8}" type="presParOf" srcId="{FA7BCC5D-D643-4DDE-88F0-E90A067AAEAB}" destId="{9FF31A50-8D96-4FF2-A054-E67FDF935992}" srcOrd="2" destOrd="0" presId="urn:microsoft.com/office/officeart/2005/8/layout/lProcess3"/>
    <dgm:cxn modelId="{01429A37-B108-4799-BA9F-1152BFF1D97A}" type="presParOf" srcId="{FA7BCC5D-D643-4DDE-88F0-E90A067AAEAB}" destId="{DC7729FF-53A1-4389-915A-E77380DA9484}" srcOrd="3" destOrd="0" presId="urn:microsoft.com/office/officeart/2005/8/layout/lProcess3"/>
    <dgm:cxn modelId="{C8B2D9A5-47E3-4BCC-8C70-A3015EBD49AF}" type="presParOf" srcId="{FA7BCC5D-D643-4DDE-88F0-E90A067AAEAB}" destId="{11A21B44-42ED-4A15-8963-45E995795A9A}" srcOrd="4" destOrd="0" presId="urn:microsoft.com/office/officeart/2005/8/layout/lProcess3"/>
    <dgm:cxn modelId="{D24A8012-1941-4C9F-9F05-9A911DDE90AE}" type="presParOf" srcId="{7A420C09-5D70-4808-9DCF-78C7D8653712}" destId="{D52788BC-AB71-4236-8C71-47898176F17A}" srcOrd="3" destOrd="0" presId="urn:microsoft.com/office/officeart/2005/8/layout/lProcess3"/>
    <dgm:cxn modelId="{8F5B2B85-348A-4343-942D-A563D1C3DE56}" type="presParOf" srcId="{7A420C09-5D70-4808-9DCF-78C7D8653712}" destId="{467E15A4-6DDB-4279-9672-0617981CAA0C}" srcOrd="4" destOrd="0" presId="urn:microsoft.com/office/officeart/2005/8/layout/lProcess3"/>
    <dgm:cxn modelId="{42B5FBDD-B1E0-4FBA-A794-619E076864B1}" type="presParOf" srcId="{467E15A4-6DDB-4279-9672-0617981CAA0C}" destId="{84024B92-E905-4C6B-8D67-6A0A4770EC58}" srcOrd="0" destOrd="0" presId="urn:microsoft.com/office/officeart/2005/8/layout/lProcess3"/>
    <dgm:cxn modelId="{1A717483-2E4A-493D-B319-D2EF03792889}" type="presParOf" srcId="{467E15A4-6DDB-4279-9672-0617981CAA0C}" destId="{94C79BE7-59D0-4884-9E9E-23984A6A83B6}" srcOrd="1" destOrd="0" presId="urn:microsoft.com/office/officeart/2005/8/layout/lProcess3"/>
    <dgm:cxn modelId="{4C58F3F6-6DE5-4B69-B03A-6246DE00F2DB}" type="presParOf" srcId="{467E15A4-6DDB-4279-9672-0617981CAA0C}" destId="{0AAC2B63-54B1-413C-9239-8C6D731A9916}" srcOrd="2" destOrd="0" presId="urn:microsoft.com/office/officeart/2005/8/layout/lProcess3"/>
    <dgm:cxn modelId="{6A7BDA59-F34E-4437-B576-597C9A2A6293}" type="presParOf" srcId="{467E15A4-6DDB-4279-9672-0617981CAA0C}" destId="{9D2F9495-E2A9-4307-A9A5-67B0A0F9DF30}" srcOrd="3" destOrd="0" presId="urn:microsoft.com/office/officeart/2005/8/layout/lProcess3"/>
    <dgm:cxn modelId="{7DA4A85A-D56F-437C-8B82-A9ACB2A75D2C}" type="presParOf" srcId="{467E15A4-6DDB-4279-9672-0617981CAA0C}" destId="{B98794EF-E06D-424C-80CA-D20633E8EAF4}" srcOrd="4"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DE81255-8F54-4709-866F-3C751FCE2A37}" type="doc">
      <dgm:prSet loTypeId="urn:microsoft.com/office/officeart/2009/3/layout/HorizontalOrganizationChart" loCatId="hierarchy" qsTypeId="urn:microsoft.com/office/officeart/2005/8/quickstyle/simple1" qsCatId="simple" csTypeId="urn:microsoft.com/office/officeart/2005/8/colors/colorful3" csCatId="colorful" phldr="1"/>
      <dgm:spPr/>
      <dgm:t>
        <a:bodyPr/>
        <a:lstStyle/>
        <a:p>
          <a:endParaRPr lang="zh-CN" altLang="en-US"/>
        </a:p>
      </dgm:t>
    </dgm:pt>
    <dgm:pt modelId="{0D529661-63B8-46AB-8C0E-3D52A1BC8AAB}">
      <dgm:prSet/>
      <dgm:spPr/>
      <dgm:t>
        <a:bodyPr/>
        <a:lstStyle/>
        <a:p>
          <a:r>
            <a:rPr lang="zh-CN" altLang="en-US" dirty="0"/>
            <a:t>端到端从零开始学习</a:t>
          </a:r>
          <a:br>
            <a:rPr lang="en-US" altLang="zh-CN" dirty="0"/>
          </a:br>
          <a:r>
            <a:rPr lang="zh-CN" altLang="en-US" dirty="0"/>
            <a:t>纯</a:t>
          </a:r>
          <a:r>
            <a:rPr lang="zh-CN" dirty="0"/>
            <a:t>数据驱动</a:t>
          </a:r>
        </a:p>
      </dgm:t>
    </dgm:pt>
    <dgm:pt modelId="{F12F3F08-4A3C-493E-8887-46A3C9C0EE0A}" type="parTrans" cxnId="{6D71CF9F-FAB0-4E42-B0A5-7A26CC3F2C29}">
      <dgm:prSet/>
      <dgm:spPr/>
      <dgm:t>
        <a:bodyPr/>
        <a:lstStyle/>
        <a:p>
          <a:endParaRPr lang="zh-CN" altLang="en-US"/>
        </a:p>
      </dgm:t>
    </dgm:pt>
    <dgm:pt modelId="{2C59FE2F-6E25-4672-80D2-FB58DC39A77D}" type="sibTrans" cxnId="{6D71CF9F-FAB0-4E42-B0A5-7A26CC3F2C29}">
      <dgm:prSet/>
      <dgm:spPr/>
      <dgm:t>
        <a:bodyPr/>
        <a:lstStyle/>
        <a:p>
          <a:endParaRPr lang="zh-CN" altLang="en-US"/>
        </a:p>
      </dgm:t>
    </dgm:pt>
    <dgm:pt modelId="{821B4D07-EB28-45E5-ADA7-10958482CAF7}">
      <dgm:prSet/>
      <dgm:spPr/>
      <dgm:t>
        <a:bodyPr/>
        <a:lstStyle/>
        <a:p>
          <a:r>
            <a:rPr lang="zh-CN" altLang="en-US" dirty="0"/>
            <a:t>知识增强</a:t>
          </a:r>
          <a:endParaRPr lang="zh-CN" dirty="0"/>
        </a:p>
      </dgm:t>
    </dgm:pt>
    <dgm:pt modelId="{6DE0D887-02F2-459C-B4E4-6638059F2013}" type="parTrans" cxnId="{1559253C-B650-4D05-8F0B-8D8B0DCAC2CE}">
      <dgm:prSet/>
      <dgm:spPr/>
      <dgm:t>
        <a:bodyPr/>
        <a:lstStyle/>
        <a:p>
          <a:endParaRPr lang="zh-CN" altLang="en-US"/>
        </a:p>
      </dgm:t>
    </dgm:pt>
    <dgm:pt modelId="{1DE123B6-8160-4A54-9C20-C7EA51461FAB}" type="sibTrans" cxnId="{1559253C-B650-4D05-8F0B-8D8B0DCAC2CE}">
      <dgm:prSet/>
      <dgm:spPr/>
      <dgm:t>
        <a:bodyPr/>
        <a:lstStyle/>
        <a:p>
          <a:endParaRPr lang="zh-CN" altLang="en-US"/>
        </a:p>
      </dgm:t>
    </dgm:pt>
    <dgm:pt modelId="{17D2559D-8DC3-4FA3-B921-2D7D975D8547}">
      <dgm:prSet/>
      <dgm:spPr/>
      <dgm:t>
        <a:bodyPr/>
        <a:lstStyle/>
        <a:p>
          <a:r>
            <a:rPr lang="zh-CN" altLang="en-US" dirty="0"/>
            <a:t>无监督预训练</a:t>
          </a:r>
          <a:endParaRPr lang="zh-CN" dirty="0"/>
        </a:p>
      </dgm:t>
    </dgm:pt>
    <dgm:pt modelId="{37AE7EEB-8538-49D8-89B8-43B860268D34}" type="parTrans" cxnId="{D7365E20-D548-44F3-A6F8-8035105F2043}">
      <dgm:prSet/>
      <dgm:spPr/>
      <dgm:t>
        <a:bodyPr/>
        <a:lstStyle/>
        <a:p>
          <a:endParaRPr lang="zh-CN" altLang="en-US"/>
        </a:p>
      </dgm:t>
    </dgm:pt>
    <dgm:pt modelId="{846708BC-5521-4EFE-B11B-E4839006EA50}" type="sibTrans" cxnId="{D7365E20-D548-44F3-A6F8-8035105F2043}">
      <dgm:prSet/>
      <dgm:spPr/>
      <dgm:t>
        <a:bodyPr/>
        <a:lstStyle/>
        <a:p>
          <a:endParaRPr lang="zh-CN" altLang="en-US"/>
        </a:p>
      </dgm:t>
    </dgm:pt>
    <dgm:pt modelId="{61B051C5-62A0-448B-9A7B-873A0769028A}">
      <dgm:prSet/>
      <dgm:spPr/>
      <dgm:t>
        <a:bodyPr/>
        <a:lstStyle/>
        <a:p>
          <a:r>
            <a:rPr lang="zh-CN" altLang="en-US" dirty="0"/>
            <a:t>迁移学习</a:t>
          </a:r>
          <a:endParaRPr lang="zh-CN" dirty="0"/>
        </a:p>
      </dgm:t>
    </dgm:pt>
    <dgm:pt modelId="{66A19AFE-1697-4809-AA9B-164C02F47026}" type="parTrans" cxnId="{6DDF4897-1E9D-4D06-9FC4-C0CFED0AA16C}">
      <dgm:prSet/>
      <dgm:spPr/>
      <dgm:t>
        <a:bodyPr/>
        <a:lstStyle/>
        <a:p>
          <a:endParaRPr lang="zh-CN" altLang="en-US"/>
        </a:p>
      </dgm:t>
    </dgm:pt>
    <dgm:pt modelId="{B5B47611-267B-4F50-86A3-523B3EC01EF7}" type="sibTrans" cxnId="{6DDF4897-1E9D-4D06-9FC4-C0CFED0AA16C}">
      <dgm:prSet/>
      <dgm:spPr/>
      <dgm:t>
        <a:bodyPr/>
        <a:lstStyle/>
        <a:p>
          <a:endParaRPr lang="zh-CN" altLang="en-US"/>
        </a:p>
      </dgm:t>
    </dgm:pt>
    <dgm:pt modelId="{D6EB2EDA-C76D-4E55-A36E-CE3302DB6272}">
      <dgm:prSet/>
      <dgm:spPr/>
      <dgm:t>
        <a:bodyPr/>
        <a:lstStyle/>
        <a:p>
          <a:r>
            <a:rPr lang="zh-CN" altLang="en-US" dirty="0"/>
            <a:t>多任务学习</a:t>
          </a:r>
          <a:endParaRPr lang="zh-CN" dirty="0"/>
        </a:p>
      </dgm:t>
    </dgm:pt>
    <dgm:pt modelId="{94C69A84-12B5-40B4-8AA9-2B8F1EEB1CFC}" type="parTrans" cxnId="{282C3174-01E2-4406-BC8A-1A1F84C62CBA}">
      <dgm:prSet/>
      <dgm:spPr/>
      <dgm:t>
        <a:bodyPr/>
        <a:lstStyle/>
        <a:p>
          <a:endParaRPr lang="zh-CN" altLang="en-US"/>
        </a:p>
      </dgm:t>
    </dgm:pt>
    <dgm:pt modelId="{17CC8C45-B317-4B17-AA91-1594FC1CDA53}" type="sibTrans" cxnId="{282C3174-01E2-4406-BC8A-1A1F84C62CBA}">
      <dgm:prSet/>
      <dgm:spPr/>
      <dgm:t>
        <a:bodyPr/>
        <a:lstStyle/>
        <a:p>
          <a:endParaRPr lang="zh-CN" altLang="en-US"/>
        </a:p>
      </dgm:t>
    </dgm:pt>
    <dgm:pt modelId="{3FFB210A-FFA1-42D7-B6C2-C2016EFABDDF}" type="pres">
      <dgm:prSet presAssocID="{5DE81255-8F54-4709-866F-3C751FCE2A37}" presName="hierChild1" presStyleCnt="0">
        <dgm:presLayoutVars>
          <dgm:orgChart val="1"/>
          <dgm:chPref val="1"/>
          <dgm:dir/>
          <dgm:animOne val="branch"/>
          <dgm:animLvl val="lvl"/>
          <dgm:resizeHandles/>
        </dgm:presLayoutVars>
      </dgm:prSet>
      <dgm:spPr/>
    </dgm:pt>
    <dgm:pt modelId="{AF005C1D-C7A6-45F7-A957-321F3E3EAC80}" type="pres">
      <dgm:prSet presAssocID="{0D529661-63B8-46AB-8C0E-3D52A1BC8AAB}" presName="hierRoot1" presStyleCnt="0">
        <dgm:presLayoutVars>
          <dgm:hierBranch val="init"/>
        </dgm:presLayoutVars>
      </dgm:prSet>
      <dgm:spPr/>
    </dgm:pt>
    <dgm:pt modelId="{700CD1D4-88F7-405F-BEE7-32FEE4015408}" type="pres">
      <dgm:prSet presAssocID="{0D529661-63B8-46AB-8C0E-3D52A1BC8AAB}" presName="rootComposite1" presStyleCnt="0"/>
      <dgm:spPr/>
    </dgm:pt>
    <dgm:pt modelId="{F15F398F-5DC4-42F8-AC2E-8AF4C9D1B985}" type="pres">
      <dgm:prSet presAssocID="{0D529661-63B8-46AB-8C0E-3D52A1BC8AAB}" presName="rootText1" presStyleLbl="node0" presStyleIdx="0" presStyleCnt="1">
        <dgm:presLayoutVars>
          <dgm:chPref val="3"/>
        </dgm:presLayoutVars>
      </dgm:prSet>
      <dgm:spPr/>
    </dgm:pt>
    <dgm:pt modelId="{DDF5E612-B054-4E46-AFE6-473297B23208}" type="pres">
      <dgm:prSet presAssocID="{0D529661-63B8-46AB-8C0E-3D52A1BC8AAB}" presName="rootConnector1" presStyleLbl="node1" presStyleIdx="0" presStyleCnt="0"/>
      <dgm:spPr/>
    </dgm:pt>
    <dgm:pt modelId="{E37B9E16-DDBA-470D-B0BE-DF6B0A029B79}" type="pres">
      <dgm:prSet presAssocID="{0D529661-63B8-46AB-8C0E-3D52A1BC8AAB}" presName="hierChild2" presStyleCnt="0"/>
      <dgm:spPr/>
    </dgm:pt>
    <dgm:pt modelId="{173ADFE4-1C0B-41DA-B895-AB7DF946867B}" type="pres">
      <dgm:prSet presAssocID="{6DE0D887-02F2-459C-B4E4-6638059F2013}" presName="Name64" presStyleLbl="parChTrans1D2" presStyleIdx="0" presStyleCnt="3"/>
      <dgm:spPr/>
    </dgm:pt>
    <dgm:pt modelId="{605BCC1D-7006-40B9-B1E9-3D1B291B2BD9}" type="pres">
      <dgm:prSet presAssocID="{821B4D07-EB28-45E5-ADA7-10958482CAF7}" presName="hierRoot2" presStyleCnt="0">
        <dgm:presLayoutVars>
          <dgm:hierBranch val="init"/>
        </dgm:presLayoutVars>
      </dgm:prSet>
      <dgm:spPr/>
    </dgm:pt>
    <dgm:pt modelId="{5F3DE610-B972-4DE9-B6B1-DE288660B2F0}" type="pres">
      <dgm:prSet presAssocID="{821B4D07-EB28-45E5-ADA7-10958482CAF7}" presName="rootComposite" presStyleCnt="0"/>
      <dgm:spPr/>
    </dgm:pt>
    <dgm:pt modelId="{77FE613F-5153-4BF4-B0E2-1C17DC23CA82}" type="pres">
      <dgm:prSet presAssocID="{821B4D07-EB28-45E5-ADA7-10958482CAF7}" presName="rootText" presStyleLbl="node2" presStyleIdx="0" presStyleCnt="3">
        <dgm:presLayoutVars>
          <dgm:chPref val="3"/>
        </dgm:presLayoutVars>
      </dgm:prSet>
      <dgm:spPr/>
    </dgm:pt>
    <dgm:pt modelId="{A3729B59-99EE-4049-989C-BFF1DE5B4245}" type="pres">
      <dgm:prSet presAssocID="{821B4D07-EB28-45E5-ADA7-10958482CAF7}" presName="rootConnector" presStyleLbl="node2" presStyleIdx="0" presStyleCnt="3"/>
      <dgm:spPr/>
    </dgm:pt>
    <dgm:pt modelId="{4D853E4E-D102-48CE-8B30-4578EB8A9CA7}" type="pres">
      <dgm:prSet presAssocID="{821B4D07-EB28-45E5-ADA7-10958482CAF7}" presName="hierChild4" presStyleCnt="0"/>
      <dgm:spPr/>
    </dgm:pt>
    <dgm:pt modelId="{22A0C1E1-FF0A-48D1-A08D-5A16B4771A4D}" type="pres">
      <dgm:prSet presAssocID="{821B4D07-EB28-45E5-ADA7-10958482CAF7}" presName="hierChild5" presStyleCnt="0"/>
      <dgm:spPr/>
    </dgm:pt>
    <dgm:pt modelId="{E0FBE1E5-7CEE-4DB1-B047-BFC1AE286ECC}" type="pres">
      <dgm:prSet presAssocID="{66A19AFE-1697-4809-AA9B-164C02F47026}" presName="Name64" presStyleLbl="parChTrans1D2" presStyleIdx="1" presStyleCnt="3"/>
      <dgm:spPr/>
    </dgm:pt>
    <dgm:pt modelId="{431EF975-CC6C-41B1-9DF0-51BAB2EDFA13}" type="pres">
      <dgm:prSet presAssocID="{61B051C5-62A0-448B-9A7B-873A0769028A}" presName="hierRoot2" presStyleCnt="0">
        <dgm:presLayoutVars>
          <dgm:hierBranch val="init"/>
        </dgm:presLayoutVars>
      </dgm:prSet>
      <dgm:spPr/>
    </dgm:pt>
    <dgm:pt modelId="{56270605-5F42-4913-8187-9A43D7CB628A}" type="pres">
      <dgm:prSet presAssocID="{61B051C5-62A0-448B-9A7B-873A0769028A}" presName="rootComposite" presStyleCnt="0"/>
      <dgm:spPr/>
    </dgm:pt>
    <dgm:pt modelId="{2B58E8DA-61AD-4730-81F4-FA89FE4C6285}" type="pres">
      <dgm:prSet presAssocID="{61B051C5-62A0-448B-9A7B-873A0769028A}" presName="rootText" presStyleLbl="node2" presStyleIdx="1" presStyleCnt="3">
        <dgm:presLayoutVars>
          <dgm:chPref val="3"/>
        </dgm:presLayoutVars>
      </dgm:prSet>
      <dgm:spPr/>
    </dgm:pt>
    <dgm:pt modelId="{1F76C4A0-29E8-4305-AFB0-976D0FE9943E}" type="pres">
      <dgm:prSet presAssocID="{61B051C5-62A0-448B-9A7B-873A0769028A}" presName="rootConnector" presStyleLbl="node2" presStyleIdx="1" presStyleCnt="3"/>
      <dgm:spPr/>
    </dgm:pt>
    <dgm:pt modelId="{3251F086-5BFE-4A25-8CC7-906D1C46C842}" type="pres">
      <dgm:prSet presAssocID="{61B051C5-62A0-448B-9A7B-873A0769028A}" presName="hierChild4" presStyleCnt="0"/>
      <dgm:spPr/>
    </dgm:pt>
    <dgm:pt modelId="{CD97E72A-7791-40A2-B182-E1877AA7CDB4}" type="pres">
      <dgm:prSet presAssocID="{37AE7EEB-8538-49D8-89B8-43B860268D34}" presName="Name64" presStyleLbl="parChTrans1D3" presStyleIdx="0" presStyleCnt="1"/>
      <dgm:spPr/>
    </dgm:pt>
    <dgm:pt modelId="{F7E51715-0F61-44F1-B446-EFFDAA4947E1}" type="pres">
      <dgm:prSet presAssocID="{17D2559D-8DC3-4FA3-B921-2D7D975D8547}" presName="hierRoot2" presStyleCnt="0">
        <dgm:presLayoutVars>
          <dgm:hierBranch val="init"/>
        </dgm:presLayoutVars>
      </dgm:prSet>
      <dgm:spPr/>
    </dgm:pt>
    <dgm:pt modelId="{2AA22FBF-C1CA-47B1-91D4-5570A770F3AA}" type="pres">
      <dgm:prSet presAssocID="{17D2559D-8DC3-4FA3-B921-2D7D975D8547}" presName="rootComposite" presStyleCnt="0"/>
      <dgm:spPr/>
    </dgm:pt>
    <dgm:pt modelId="{F4AC817E-2A1A-4E48-913A-45FF8B4E4F9B}" type="pres">
      <dgm:prSet presAssocID="{17D2559D-8DC3-4FA3-B921-2D7D975D8547}" presName="rootText" presStyleLbl="node3" presStyleIdx="0" presStyleCnt="1">
        <dgm:presLayoutVars>
          <dgm:chPref val="3"/>
        </dgm:presLayoutVars>
      </dgm:prSet>
      <dgm:spPr/>
    </dgm:pt>
    <dgm:pt modelId="{70EE6631-D25B-4150-8DCC-7A1730ADEBAB}" type="pres">
      <dgm:prSet presAssocID="{17D2559D-8DC3-4FA3-B921-2D7D975D8547}" presName="rootConnector" presStyleLbl="node3" presStyleIdx="0" presStyleCnt="1"/>
      <dgm:spPr/>
    </dgm:pt>
    <dgm:pt modelId="{CCBE9FF5-CBF0-4C63-8E63-287ADB1E9C8D}" type="pres">
      <dgm:prSet presAssocID="{17D2559D-8DC3-4FA3-B921-2D7D975D8547}" presName="hierChild4" presStyleCnt="0"/>
      <dgm:spPr/>
    </dgm:pt>
    <dgm:pt modelId="{2E5F244F-0644-4C18-82C7-E917B746C732}" type="pres">
      <dgm:prSet presAssocID="{17D2559D-8DC3-4FA3-B921-2D7D975D8547}" presName="hierChild5" presStyleCnt="0"/>
      <dgm:spPr/>
    </dgm:pt>
    <dgm:pt modelId="{FD603EF6-0099-44FD-94FD-BA018CDD4AC6}" type="pres">
      <dgm:prSet presAssocID="{61B051C5-62A0-448B-9A7B-873A0769028A}" presName="hierChild5" presStyleCnt="0"/>
      <dgm:spPr/>
    </dgm:pt>
    <dgm:pt modelId="{FB27F78F-354A-46E5-9AFF-21E19CB1BBB9}" type="pres">
      <dgm:prSet presAssocID="{94C69A84-12B5-40B4-8AA9-2B8F1EEB1CFC}" presName="Name64" presStyleLbl="parChTrans1D2" presStyleIdx="2" presStyleCnt="3"/>
      <dgm:spPr/>
    </dgm:pt>
    <dgm:pt modelId="{7D6BF298-79C2-4199-BE0C-AC48D7A5FE37}" type="pres">
      <dgm:prSet presAssocID="{D6EB2EDA-C76D-4E55-A36E-CE3302DB6272}" presName="hierRoot2" presStyleCnt="0">
        <dgm:presLayoutVars>
          <dgm:hierBranch val="init"/>
        </dgm:presLayoutVars>
      </dgm:prSet>
      <dgm:spPr/>
    </dgm:pt>
    <dgm:pt modelId="{5C8CA542-7817-4271-AD5C-C3F416906D20}" type="pres">
      <dgm:prSet presAssocID="{D6EB2EDA-C76D-4E55-A36E-CE3302DB6272}" presName="rootComposite" presStyleCnt="0"/>
      <dgm:spPr/>
    </dgm:pt>
    <dgm:pt modelId="{2547320C-592E-4DDB-8684-1331CE7DCD6A}" type="pres">
      <dgm:prSet presAssocID="{D6EB2EDA-C76D-4E55-A36E-CE3302DB6272}" presName="rootText" presStyleLbl="node2" presStyleIdx="2" presStyleCnt="3">
        <dgm:presLayoutVars>
          <dgm:chPref val="3"/>
        </dgm:presLayoutVars>
      </dgm:prSet>
      <dgm:spPr/>
    </dgm:pt>
    <dgm:pt modelId="{E1899360-858A-4E57-8A94-EB47170428F2}" type="pres">
      <dgm:prSet presAssocID="{D6EB2EDA-C76D-4E55-A36E-CE3302DB6272}" presName="rootConnector" presStyleLbl="node2" presStyleIdx="2" presStyleCnt="3"/>
      <dgm:spPr/>
    </dgm:pt>
    <dgm:pt modelId="{0AB7E0D5-8D2D-45B4-A1B4-F3C1F81CD753}" type="pres">
      <dgm:prSet presAssocID="{D6EB2EDA-C76D-4E55-A36E-CE3302DB6272}" presName="hierChild4" presStyleCnt="0"/>
      <dgm:spPr/>
    </dgm:pt>
    <dgm:pt modelId="{032F2115-39D6-46F9-87E2-5DED9A6B7327}" type="pres">
      <dgm:prSet presAssocID="{D6EB2EDA-C76D-4E55-A36E-CE3302DB6272}" presName="hierChild5" presStyleCnt="0"/>
      <dgm:spPr/>
    </dgm:pt>
    <dgm:pt modelId="{4E91BDDE-5485-44E1-A9E9-4C8310E78BBD}" type="pres">
      <dgm:prSet presAssocID="{0D529661-63B8-46AB-8C0E-3D52A1BC8AAB}" presName="hierChild3" presStyleCnt="0"/>
      <dgm:spPr/>
    </dgm:pt>
  </dgm:ptLst>
  <dgm:cxnLst>
    <dgm:cxn modelId="{1F620300-60F5-4D74-90BC-965898D6836C}" type="presOf" srcId="{94C69A84-12B5-40B4-8AA9-2B8F1EEB1CFC}" destId="{FB27F78F-354A-46E5-9AFF-21E19CB1BBB9}" srcOrd="0" destOrd="0" presId="urn:microsoft.com/office/officeart/2009/3/layout/HorizontalOrganizationChart"/>
    <dgm:cxn modelId="{FB296802-F540-4A79-B050-86FF124ECA0C}" type="presOf" srcId="{D6EB2EDA-C76D-4E55-A36E-CE3302DB6272}" destId="{2547320C-592E-4DDB-8684-1331CE7DCD6A}" srcOrd="0" destOrd="0" presId="urn:microsoft.com/office/officeart/2009/3/layout/HorizontalOrganizationChart"/>
    <dgm:cxn modelId="{06DBED0D-E3ED-4C4F-8D9F-E9A640DC0062}" type="presOf" srcId="{61B051C5-62A0-448B-9A7B-873A0769028A}" destId="{1F76C4A0-29E8-4305-AFB0-976D0FE9943E}" srcOrd="1" destOrd="0" presId="urn:microsoft.com/office/officeart/2009/3/layout/HorizontalOrganizationChart"/>
    <dgm:cxn modelId="{A2348A17-2562-4FA0-B8BF-7E61EC3B38B6}" type="presOf" srcId="{5DE81255-8F54-4709-866F-3C751FCE2A37}" destId="{3FFB210A-FFA1-42D7-B6C2-C2016EFABDDF}" srcOrd="0" destOrd="0" presId="urn:microsoft.com/office/officeart/2009/3/layout/HorizontalOrganizationChart"/>
    <dgm:cxn modelId="{D7365E20-D548-44F3-A6F8-8035105F2043}" srcId="{61B051C5-62A0-448B-9A7B-873A0769028A}" destId="{17D2559D-8DC3-4FA3-B921-2D7D975D8547}" srcOrd="0" destOrd="0" parTransId="{37AE7EEB-8538-49D8-89B8-43B860268D34}" sibTransId="{846708BC-5521-4EFE-B11B-E4839006EA50}"/>
    <dgm:cxn modelId="{233BE728-4132-423B-B4F7-57B801E1A2D3}" type="presOf" srcId="{6DE0D887-02F2-459C-B4E4-6638059F2013}" destId="{173ADFE4-1C0B-41DA-B895-AB7DF946867B}" srcOrd="0" destOrd="0" presId="urn:microsoft.com/office/officeart/2009/3/layout/HorizontalOrganizationChart"/>
    <dgm:cxn modelId="{1559253C-B650-4D05-8F0B-8D8B0DCAC2CE}" srcId="{0D529661-63B8-46AB-8C0E-3D52A1BC8AAB}" destId="{821B4D07-EB28-45E5-ADA7-10958482CAF7}" srcOrd="0" destOrd="0" parTransId="{6DE0D887-02F2-459C-B4E4-6638059F2013}" sibTransId="{1DE123B6-8160-4A54-9C20-C7EA51461FAB}"/>
    <dgm:cxn modelId="{D76FB75D-9DD5-45AA-99E4-3FB293FB5C66}" type="presOf" srcId="{821B4D07-EB28-45E5-ADA7-10958482CAF7}" destId="{A3729B59-99EE-4049-989C-BFF1DE5B4245}" srcOrd="1" destOrd="0" presId="urn:microsoft.com/office/officeart/2009/3/layout/HorizontalOrganizationChart"/>
    <dgm:cxn modelId="{93426341-6D2F-4464-B813-0264CA8FB172}" type="presOf" srcId="{61B051C5-62A0-448B-9A7B-873A0769028A}" destId="{2B58E8DA-61AD-4730-81F4-FA89FE4C6285}" srcOrd="0" destOrd="0" presId="urn:microsoft.com/office/officeart/2009/3/layout/HorizontalOrganizationChart"/>
    <dgm:cxn modelId="{FD24A34B-4F5B-4C1E-BDD7-D3E3241D548F}" type="presOf" srcId="{821B4D07-EB28-45E5-ADA7-10958482CAF7}" destId="{77FE613F-5153-4BF4-B0E2-1C17DC23CA82}" srcOrd="0" destOrd="0" presId="urn:microsoft.com/office/officeart/2009/3/layout/HorizontalOrganizationChart"/>
    <dgm:cxn modelId="{C3752B6C-6F2C-407C-806E-FCAD4DB834F1}" type="presOf" srcId="{37AE7EEB-8538-49D8-89B8-43B860268D34}" destId="{CD97E72A-7791-40A2-B182-E1877AA7CDB4}" srcOrd="0" destOrd="0" presId="urn:microsoft.com/office/officeart/2009/3/layout/HorizontalOrganizationChart"/>
    <dgm:cxn modelId="{282C3174-01E2-4406-BC8A-1A1F84C62CBA}" srcId="{0D529661-63B8-46AB-8C0E-3D52A1BC8AAB}" destId="{D6EB2EDA-C76D-4E55-A36E-CE3302DB6272}" srcOrd="2" destOrd="0" parTransId="{94C69A84-12B5-40B4-8AA9-2B8F1EEB1CFC}" sibTransId="{17CC8C45-B317-4B17-AA91-1594FC1CDA53}"/>
    <dgm:cxn modelId="{FC378680-6E7B-4DB6-B1DC-CED85E8DAC64}" type="presOf" srcId="{D6EB2EDA-C76D-4E55-A36E-CE3302DB6272}" destId="{E1899360-858A-4E57-8A94-EB47170428F2}" srcOrd="1" destOrd="0" presId="urn:microsoft.com/office/officeart/2009/3/layout/HorizontalOrganizationChart"/>
    <dgm:cxn modelId="{3209FA8E-671A-4B04-9EDB-2F22DCA5EEDD}" type="presOf" srcId="{0D529661-63B8-46AB-8C0E-3D52A1BC8AAB}" destId="{DDF5E612-B054-4E46-AFE6-473297B23208}" srcOrd="1" destOrd="0" presId="urn:microsoft.com/office/officeart/2009/3/layout/HorizontalOrganizationChart"/>
    <dgm:cxn modelId="{6DDF4897-1E9D-4D06-9FC4-C0CFED0AA16C}" srcId="{0D529661-63B8-46AB-8C0E-3D52A1BC8AAB}" destId="{61B051C5-62A0-448B-9A7B-873A0769028A}" srcOrd="1" destOrd="0" parTransId="{66A19AFE-1697-4809-AA9B-164C02F47026}" sibTransId="{B5B47611-267B-4F50-86A3-523B3EC01EF7}"/>
    <dgm:cxn modelId="{6D71CF9F-FAB0-4E42-B0A5-7A26CC3F2C29}" srcId="{5DE81255-8F54-4709-866F-3C751FCE2A37}" destId="{0D529661-63B8-46AB-8C0E-3D52A1BC8AAB}" srcOrd="0" destOrd="0" parTransId="{F12F3F08-4A3C-493E-8887-46A3C9C0EE0A}" sibTransId="{2C59FE2F-6E25-4672-80D2-FB58DC39A77D}"/>
    <dgm:cxn modelId="{443821A5-CC80-4D4B-BA97-8163F4E96151}" type="presOf" srcId="{0D529661-63B8-46AB-8C0E-3D52A1BC8AAB}" destId="{F15F398F-5DC4-42F8-AC2E-8AF4C9D1B985}" srcOrd="0" destOrd="0" presId="urn:microsoft.com/office/officeart/2009/3/layout/HorizontalOrganizationChart"/>
    <dgm:cxn modelId="{A0FC1CE3-6B95-4117-9271-2DBA83EBCF94}" type="presOf" srcId="{17D2559D-8DC3-4FA3-B921-2D7D975D8547}" destId="{70EE6631-D25B-4150-8DCC-7A1730ADEBAB}" srcOrd="1" destOrd="0" presId="urn:microsoft.com/office/officeart/2009/3/layout/HorizontalOrganizationChart"/>
    <dgm:cxn modelId="{1F2A75E5-F282-4342-A8AC-6AB5D5FE9505}" type="presOf" srcId="{66A19AFE-1697-4809-AA9B-164C02F47026}" destId="{E0FBE1E5-7CEE-4DB1-B047-BFC1AE286ECC}" srcOrd="0" destOrd="0" presId="urn:microsoft.com/office/officeart/2009/3/layout/HorizontalOrganizationChart"/>
    <dgm:cxn modelId="{297331FA-A94A-4E4C-BA51-13735F8C63C8}" type="presOf" srcId="{17D2559D-8DC3-4FA3-B921-2D7D975D8547}" destId="{F4AC817E-2A1A-4E48-913A-45FF8B4E4F9B}" srcOrd="0" destOrd="0" presId="urn:microsoft.com/office/officeart/2009/3/layout/HorizontalOrganizationChart"/>
    <dgm:cxn modelId="{7926096A-188C-4AA0-9B81-6402E9A4B6C2}" type="presParOf" srcId="{3FFB210A-FFA1-42D7-B6C2-C2016EFABDDF}" destId="{AF005C1D-C7A6-45F7-A957-321F3E3EAC80}" srcOrd="0" destOrd="0" presId="urn:microsoft.com/office/officeart/2009/3/layout/HorizontalOrganizationChart"/>
    <dgm:cxn modelId="{36E0FD86-A49F-4416-9B8D-78D157C19DF8}" type="presParOf" srcId="{AF005C1D-C7A6-45F7-A957-321F3E3EAC80}" destId="{700CD1D4-88F7-405F-BEE7-32FEE4015408}" srcOrd="0" destOrd="0" presId="urn:microsoft.com/office/officeart/2009/3/layout/HorizontalOrganizationChart"/>
    <dgm:cxn modelId="{B6E2565A-F81C-4BA2-9188-462189559263}" type="presParOf" srcId="{700CD1D4-88F7-405F-BEE7-32FEE4015408}" destId="{F15F398F-5DC4-42F8-AC2E-8AF4C9D1B985}" srcOrd="0" destOrd="0" presId="urn:microsoft.com/office/officeart/2009/3/layout/HorizontalOrganizationChart"/>
    <dgm:cxn modelId="{068711A2-610F-4DC4-91A8-031E1E363A9F}" type="presParOf" srcId="{700CD1D4-88F7-405F-BEE7-32FEE4015408}" destId="{DDF5E612-B054-4E46-AFE6-473297B23208}" srcOrd="1" destOrd="0" presId="urn:microsoft.com/office/officeart/2009/3/layout/HorizontalOrganizationChart"/>
    <dgm:cxn modelId="{83576C75-3D3B-45A6-B9EE-F1B75BA06E2B}" type="presParOf" srcId="{AF005C1D-C7A6-45F7-A957-321F3E3EAC80}" destId="{E37B9E16-DDBA-470D-B0BE-DF6B0A029B79}" srcOrd="1" destOrd="0" presId="urn:microsoft.com/office/officeart/2009/3/layout/HorizontalOrganizationChart"/>
    <dgm:cxn modelId="{D37366FB-1A20-45E4-8C33-D078240B7FC7}" type="presParOf" srcId="{E37B9E16-DDBA-470D-B0BE-DF6B0A029B79}" destId="{173ADFE4-1C0B-41DA-B895-AB7DF946867B}" srcOrd="0" destOrd="0" presId="urn:microsoft.com/office/officeart/2009/3/layout/HorizontalOrganizationChart"/>
    <dgm:cxn modelId="{51DD3F07-19D4-4D49-B179-55ED818500BC}" type="presParOf" srcId="{E37B9E16-DDBA-470D-B0BE-DF6B0A029B79}" destId="{605BCC1D-7006-40B9-B1E9-3D1B291B2BD9}" srcOrd="1" destOrd="0" presId="urn:microsoft.com/office/officeart/2009/3/layout/HorizontalOrganizationChart"/>
    <dgm:cxn modelId="{77766A92-1C53-4002-ABF9-216E9BE9D32D}" type="presParOf" srcId="{605BCC1D-7006-40B9-B1E9-3D1B291B2BD9}" destId="{5F3DE610-B972-4DE9-B6B1-DE288660B2F0}" srcOrd="0" destOrd="0" presId="urn:microsoft.com/office/officeart/2009/3/layout/HorizontalOrganizationChart"/>
    <dgm:cxn modelId="{0381F3AF-F27A-4905-8A58-1740E2B2ED0E}" type="presParOf" srcId="{5F3DE610-B972-4DE9-B6B1-DE288660B2F0}" destId="{77FE613F-5153-4BF4-B0E2-1C17DC23CA82}" srcOrd="0" destOrd="0" presId="urn:microsoft.com/office/officeart/2009/3/layout/HorizontalOrganizationChart"/>
    <dgm:cxn modelId="{5FA96574-4969-4237-985F-D4494361D197}" type="presParOf" srcId="{5F3DE610-B972-4DE9-B6B1-DE288660B2F0}" destId="{A3729B59-99EE-4049-989C-BFF1DE5B4245}" srcOrd="1" destOrd="0" presId="urn:microsoft.com/office/officeart/2009/3/layout/HorizontalOrganizationChart"/>
    <dgm:cxn modelId="{0706970F-F7D6-4B88-89BD-E615E5BC659C}" type="presParOf" srcId="{605BCC1D-7006-40B9-B1E9-3D1B291B2BD9}" destId="{4D853E4E-D102-48CE-8B30-4578EB8A9CA7}" srcOrd="1" destOrd="0" presId="urn:microsoft.com/office/officeart/2009/3/layout/HorizontalOrganizationChart"/>
    <dgm:cxn modelId="{4E1C6C4F-82DA-4F56-B095-89CCF587F050}" type="presParOf" srcId="{605BCC1D-7006-40B9-B1E9-3D1B291B2BD9}" destId="{22A0C1E1-FF0A-48D1-A08D-5A16B4771A4D}" srcOrd="2" destOrd="0" presId="urn:microsoft.com/office/officeart/2009/3/layout/HorizontalOrganizationChart"/>
    <dgm:cxn modelId="{A929C1BD-2757-4252-9191-89CD5590B8DB}" type="presParOf" srcId="{E37B9E16-DDBA-470D-B0BE-DF6B0A029B79}" destId="{E0FBE1E5-7CEE-4DB1-B047-BFC1AE286ECC}" srcOrd="2" destOrd="0" presId="urn:microsoft.com/office/officeart/2009/3/layout/HorizontalOrganizationChart"/>
    <dgm:cxn modelId="{FB5695C2-15D4-4A0B-B07D-360A5FA4A06B}" type="presParOf" srcId="{E37B9E16-DDBA-470D-B0BE-DF6B0A029B79}" destId="{431EF975-CC6C-41B1-9DF0-51BAB2EDFA13}" srcOrd="3" destOrd="0" presId="urn:microsoft.com/office/officeart/2009/3/layout/HorizontalOrganizationChart"/>
    <dgm:cxn modelId="{3F1E3D34-7E5E-4808-B85B-F05AAC6D06E8}" type="presParOf" srcId="{431EF975-CC6C-41B1-9DF0-51BAB2EDFA13}" destId="{56270605-5F42-4913-8187-9A43D7CB628A}" srcOrd="0" destOrd="0" presId="urn:microsoft.com/office/officeart/2009/3/layout/HorizontalOrganizationChart"/>
    <dgm:cxn modelId="{D923D133-9F74-4489-9DF9-DA5394A461FD}" type="presParOf" srcId="{56270605-5F42-4913-8187-9A43D7CB628A}" destId="{2B58E8DA-61AD-4730-81F4-FA89FE4C6285}" srcOrd="0" destOrd="0" presId="urn:microsoft.com/office/officeart/2009/3/layout/HorizontalOrganizationChart"/>
    <dgm:cxn modelId="{9267A49A-F65A-46C7-8EF5-FFDAABA6738E}" type="presParOf" srcId="{56270605-5F42-4913-8187-9A43D7CB628A}" destId="{1F76C4A0-29E8-4305-AFB0-976D0FE9943E}" srcOrd="1" destOrd="0" presId="urn:microsoft.com/office/officeart/2009/3/layout/HorizontalOrganizationChart"/>
    <dgm:cxn modelId="{48C88C70-CB97-4EF9-9CA4-4D0D755FD2A0}" type="presParOf" srcId="{431EF975-CC6C-41B1-9DF0-51BAB2EDFA13}" destId="{3251F086-5BFE-4A25-8CC7-906D1C46C842}" srcOrd="1" destOrd="0" presId="urn:microsoft.com/office/officeart/2009/3/layout/HorizontalOrganizationChart"/>
    <dgm:cxn modelId="{A2059701-0A0E-4D63-99CA-0063CA698229}" type="presParOf" srcId="{3251F086-5BFE-4A25-8CC7-906D1C46C842}" destId="{CD97E72A-7791-40A2-B182-E1877AA7CDB4}" srcOrd="0" destOrd="0" presId="urn:microsoft.com/office/officeart/2009/3/layout/HorizontalOrganizationChart"/>
    <dgm:cxn modelId="{F56B4094-979B-4947-AA3E-EA031AFECE64}" type="presParOf" srcId="{3251F086-5BFE-4A25-8CC7-906D1C46C842}" destId="{F7E51715-0F61-44F1-B446-EFFDAA4947E1}" srcOrd="1" destOrd="0" presId="urn:microsoft.com/office/officeart/2009/3/layout/HorizontalOrganizationChart"/>
    <dgm:cxn modelId="{291B0E95-BC70-4E1A-8328-96F112DDEBD1}" type="presParOf" srcId="{F7E51715-0F61-44F1-B446-EFFDAA4947E1}" destId="{2AA22FBF-C1CA-47B1-91D4-5570A770F3AA}" srcOrd="0" destOrd="0" presId="urn:microsoft.com/office/officeart/2009/3/layout/HorizontalOrganizationChart"/>
    <dgm:cxn modelId="{2A64BC91-5334-4B88-8FED-5BDCD1D40011}" type="presParOf" srcId="{2AA22FBF-C1CA-47B1-91D4-5570A770F3AA}" destId="{F4AC817E-2A1A-4E48-913A-45FF8B4E4F9B}" srcOrd="0" destOrd="0" presId="urn:microsoft.com/office/officeart/2009/3/layout/HorizontalOrganizationChart"/>
    <dgm:cxn modelId="{2D4CEE49-80C4-412D-80A5-9F85E8F51AD8}" type="presParOf" srcId="{2AA22FBF-C1CA-47B1-91D4-5570A770F3AA}" destId="{70EE6631-D25B-4150-8DCC-7A1730ADEBAB}" srcOrd="1" destOrd="0" presId="urn:microsoft.com/office/officeart/2009/3/layout/HorizontalOrganizationChart"/>
    <dgm:cxn modelId="{CCCB18F4-022D-4890-B7D4-7C6E7DED8064}" type="presParOf" srcId="{F7E51715-0F61-44F1-B446-EFFDAA4947E1}" destId="{CCBE9FF5-CBF0-4C63-8E63-287ADB1E9C8D}" srcOrd="1" destOrd="0" presId="urn:microsoft.com/office/officeart/2009/3/layout/HorizontalOrganizationChart"/>
    <dgm:cxn modelId="{EC4301C3-0D3A-4508-A36F-C886B0AAAE75}" type="presParOf" srcId="{F7E51715-0F61-44F1-B446-EFFDAA4947E1}" destId="{2E5F244F-0644-4C18-82C7-E917B746C732}" srcOrd="2" destOrd="0" presId="urn:microsoft.com/office/officeart/2009/3/layout/HorizontalOrganizationChart"/>
    <dgm:cxn modelId="{126E70C9-3916-44A6-830E-0AB210BDEE70}" type="presParOf" srcId="{431EF975-CC6C-41B1-9DF0-51BAB2EDFA13}" destId="{FD603EF6-0099-44FD-94FD-BA018CDD4AC6}" srcOrd="2" destOrd="0" presId="urn:microsoft.com/office/officeart/2009/3/layout/HorizontalOrganizationChart"/>
    <dgm:cxn modelId="{0612E9D2-20A0-48FC-8A0F-AF9B5989FC1F}" type="presParOf" srcId="{E37B9E16-DDBA-470D-B0BE-DF6B0A029B79}" destId="{FB27F78F-354A-46E5-9AFF-21E19CB1BBB9}" srcOrd="4" destOrd="0" presId="urn:microsoft.com/office/officeart/2009/3/layout/HorizontalOrganizationChart"/>
    <dgm:cxn modelId="{45624D74-F179-483F-B284-88E056FBCCC1}" type="presParOf" srcId="{E37B9E16-DDBA-470D-B0BE-DF6B0A029B79}" destId="{7D6BF298-79C2-4199-BE0C-AC48D7A5FE37}" srcOrd="5" destOrd="0" presId="urn:microsoft.com/office/officeart/2009/3/layout/HorizontalOrganizationChart"/>
    <dgm:cxn modelId="{7ED53F6A-C4C2-4B44-BDF3-2B2217721452}" type="presParOf" srcId="{7D6BF298-79C2-4199-BE0C-AC48D7A5FE37}" destId="{5C8CA542-7817-4271-AD5C-C3F416906D20}" srcOrd="0" destOrd="0" presId="urn:microsoft.com/office/officeart/2009/3/layout/HorizontalOrganizationChart"/>
    <dgm:cxn modelId="{1145D13E-D97A-4976-B62D-EF9FF4F18478}" type="presParOf" srcId="{5C8CA542-7817-4271-AD5C-C3F416906D20}" destId="{2547320C-592E-4DDB-8684-1331CE7DCD6A}" srcOrd="0" destOrd="0" presId="urn:microsoft.com/office/officeart/2009/3/layout/HorizontalOrganizationChart"/>
    <dgm:cxn modelId="{08D1F482-569C-48C0-A407-25AE0B393E41}" type="presParOf" srcId="{5C8CA542-7817-4271-AD5C-C3F416906D20}" destId="{E1899360-858A-4E57-8A94-EB47170428F2}" srcOrd="1" destOrd="0" presId="urn:microsoft.com/office/officeart/2009/3/layout/HorizontalOrganizationChart"/>
    <dgm:cxn modelId="{8D3EA24A-233A-46C1-B33F-FB7E6F740802}" type="presParOf" srcId="{7D6BF298-79C2-4199-BE0C-AC48D7A5FE37}" destId="{0AB7E0D5-8D2D-45B4-A1B4-F3C1F81CD753}" srcOrd="1" destOrd="0" presId="urn:microsoft.com/office/officeart/2009/3/layout/HorizontalOrganizationChart"/>
    <dgm:cxn modelId="{6BA4D95C-7865-4795-AA6D-8BDD5C09C148}" type="presParOf" srcId="{7D6BF298-79C2-4199-BE0C-AC48D7A5FE37}" destId="{032F2115-39D6-46F9-87E2-5DED9A6B7327}" srcOrd="2" destOrd="0" presId="urn:microsoft.com/office/officeart/2009/3/layout/HorizontalOrganizationChart"/>
    <dgm:cxn modelId="{990DB599-FF5F-410B-A206-52C8A2AD75A6}" type="presParOf" srcId="{AF005C1D-C7A6-45F7-A957-321F3E3EAC80}" destId="{4E91BDDE-5485-44E1-A9E9-4C8310E78BBD}"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276630-3383-432F-9467-D53FDFC618C9}"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zh-CN" altLang="en-US"/>
        </a:p>
      </dgm:t>
    </dgm:pt>
    <dgm:pt modelId="{CCBA1615-955B-4A1C-A612-6725B6BE810F}">
      <dgm:prSet phldrT="[文本]"/>
      <dgm:spPr/>
      <dgm:t>
        <a:bodyPr/>
        <a:lstStyle/>
        <a:p>
          <a:r>
            <a:rPr lang="zh-CN" altLang="en-US" dirty="0"/>
            <a:t>基础技术</a:t>
          </a:r>
        </a:p>
      </dgm:t>
    </dgm:pt>
    <dgm:pt modelId="{451FEA35-8A3D-4C50-97DC-3FBD25C3695F}" type="parTrans" cxnId="{AD52EC60-EE26-4560-BE83-451E8192E540}">
      <dgm:prSet/>
      <dgm:spPr/>
      <dgm:t>
        <a:bodyPr/>
        <a:lstStyle/>
        <a:p>
          <a:endParaRPr lang="zh-CN" altLang="en-US"/>
        </a:p>
      </dgm:t>
    </dgm:pt>
    <dgm:pt modelId="{6156A8A2-4ADE-46F0-BF74-A94A96F6700B}" type="sibTrans" cxnId="{AD52EC60-EE26-4560-BE83-451E8192E540}">
      <dgm:prSet/>
      <dgm:spPr/>
      <dgm:t>
        <a:bodyPr/>
        <a:lstStyle/>
        <a:p>
          <a:endParaRPr lang="zh-CN" altLang="en-US"/>
        </a:p>
      </dgm:t>
    </dgm:pt>
    <dgm:pt modelId="{704321F0-06B7-42B4-B29F-D76E1994F9EC}">
      <dgm:prSet phldrT="[文本]"/>
      <dgm:spPr/>
      <dgm:t>
        <a:bodyPr/>
        <a:lstStyle/>
        <a:p>
          <a:r>
            <a:rPr lang="zh-CN" altLang="en-US" dirty="0"/>
            <a:t>词法分析</a:t>
          </a:r>
        </a:p>
      </dgm:t>
    </dgm:pt>
    <dgm:pt modelId="{CBBCF3E0-EB1C-4928-9174-E06C00207C38}" type="parTrans" cxnId="{9305ACDA-CC0E-47AA-BE8E-85D032E2B307}">
      <dgm:prSet/>
      <dgm:spPr/>
      <dgm:t>
        <a:bodyPr/>
        <a:lstStyle/>
        <a:p>
          <a:endParaRPr lang="zh-CN" altLang="en-US"/>
        </a:p>
      </dgm:t>
    </dgm:pt>
    <dgm:pt modelId="{AEC680DE-083B-4D10-8D6E-86760639924D}" type="sibTrans" cxnId="{9305ACDA-CC0E-47AA-BE8E-85D032E2B307}">
      <dgm:prSet/>
      <dgm:spPr/>
      <dgm:t>
        <a:bodyPr/>
        <a:lstStyle/>
        <a:p>
          <a:endParaRPr lang="zh-CN" altLang="en-US"/>
        </a:p>
      </dgm:t>
    </dgm:pt>
    <dgm:pt modelId="{A371B47A-DB4A-4F2C-B003-6BD66213266A}">
      <dgm:prSet phldrT="[文本]"/>
      <dgm:spPr/>
      <dgm:t>
        <a:bodyPr/>
        <a:lstStyle/>
        <a:p>
          <a:r>
            <a:rPr lang="zh-CN" altLang="en-US" dirty="0"/>
            <a:t>核心技术</a:t>
          </a:r>
        </a:p>
      </dgm:t>
    </dgm:pt>
    <dgm:pt modelId="{BFE3AA1A-7395-433E-8839-5FE27DB2D10A}" type="parTrans" cxnId="{8A3FFFAD-7616-4A0A-8A6A-8F94FB67A2F1}">
      <dgm:prSet/>
      <dgm:spPr/>
      <dgm:t>
        <a:bodyPr/>
        <a:lstStyle/>
        <a:p>
          <a:endParaRPr lang="zh-CN" altLang="en-US"/>
        </a:p>
      </dgm:t>
    </dgm:pt>
    <dgm:pt modelId="{C7A6864C-8C1A-44A7-AB43-FFD8C6EF6A50}" type="sibTrans" cxnId="{8A3FFFAD-7616-4A0A-8A6A-8F94FB67A2F1}">
      <dgm:prSet/>
      <dgm:spPr/>
      <dgm:t>
        <a:bodyPr/>
        <a:lstStyle/>
        <a:p>
          <a:endParaRPr lang="zh-CN" altLang="en-US"/>
        </a:p>
      </dgm:t>
    </dgm:pt>
    <dgm:pt modelId="{4A5507BD-B2CC-4683-8D34-4D40C624BD6B}">
      <dgm:prSet phldrT="[文本]"/>
      <dgm:spPr/>
      <dgm:t>
        <a:bodyPr/>
        <a:lstStyle/>
        <a:p>
          <a:r>
            <a:rPr lang="zh-CN" altLang="en-US" dirty="0"/>
            <a:t>自动问答</a:t>
          </a:r>
        </a:p>
      </dgm:t>
    </dgm:pt>
    <dgm:pt modelId="{BAB58B24-1CCF-46C0-AD25-19F81B01D883}" type="parTrans" cxnId="{105E21F4-45C4-48E5-8CC6-E18E70726364}">
      <dgm:prSet/>
      <dgm:spPr/>
      <dgm:t>
        <a:bodyPr/>
        <a:lstStyle/>
        <a:p>
          <a:endParaRPr lang="zh-CN" altLang="en-US"/>
        </a:p>
      </dgm:t>
    </dgm:pt>
    <dgm:pt modelId="{B6BDFA05-C744-40AB-8F52-DEA4967E7ED9}" type="sibTrans" cxnId="{105E21F4-45C4-48E5-8CC6-E18E70726364}">
      <dgm:prSet/>
      <dgm:spPr/>
      <dgm:t>
        <a:bodyPr/>
        <a:lstStyle/>
        <a:p>
          <a:endParaRPr lang="zh-CN" altLang="en-US"/>
        </a:p>
      </dgm:t>
    </dgm:pt>
    <dgm:pt modelId="{D9F910EF-4D29-49FC-9C8E-56F64D8C07F7}">
      <dgm:prSet phldrT="[文本]"/>
      <dgm:spPr/>
      <dgm:t>
        <a:bodyPr/>
        <a:lstStyle/>
        <a:p>
          <a:r>
            <a:rPr lang="zh-CN" altLang="en-US" dirty="0"/>
            <a:t>应用</a:t>
          </a:r>
        </a:p>
      </dgm:t>
    </dgm:pt>
    <dgm:pt modelId="{BBF58CCE-3162-46FE-B419-8C8AAFDD9FC1}" type="parTrans" cxnId="{7F1CFA7C-9D43-498D-82F5-BFACECD4648F}">
      <dgm:prSet/>
      <dgm:spPr/>
      <dgm:t>
        <a:bodyPr/>
        <a:lstStyle/>
        <a:p>
          <a:endParaRPr lang="zh-CN" altLang="en-US"/>
        </a:p>
      </dgm:t>
    </dgm:pt>
    <dgm:pt modelId="{F5103850-8109-4D8D-8FE2-3AB20D303D50}" type="sibTrans" cxnId="{7F1CFA7C-9D43-498D-82F5-BFACECD4648F}">
      <dgm:prSet/>
      <dgm:spPr/>
      <dgm:t>
        <a:bodyPr/>
        <a:lstStyle/>
        <a:p>
          <a:endParaRPr lang="zh-CN" altLang="en-US"/>
        </a:p>
      </dgm:t>
    </dgm:pt>
    <dgm:pt modelId="{DC2BF8D4-351F-481C-866A-97EE34401DB4}">
      <dgm:prSet phldrT="[文本]"/>
      <dgm:spPr/>
      <dgm:t>
        <a:bodyPr/>
        <a:lstStyle/>
        <a:p>
          <a:r>
            <a:rPr lang="zh-CN" altLang="en-US" dirty="0"/>
            <a:t>句法分析</a:t>
          </a:r>
        </a:p>
      </dgm:t>
    </dgm:pt>
    <dgm:pt modelId="{674F15EB-661A-4981-B5A9-F23970541450}" type="parTrans" cxnId="{E9D46D03-8322-4982-8BCD-C1A965F2C9B1}">
      <dgm:prSet/>
      <dgm:spPr/>
      <dgm:t>
        <a:bodyPr/>
        <a:lstStyle/>
        <a:p>
          <a:endParaRPr lang="zh-CN" altLang="en-US"/>
        </a:p>
      </dgm:t>
    </dgm:pt>
    <dgm:pt modelId="{DD1595FC-29B7-4CE7-BF15-9DD37A40A927}" type="sibTrans" cxnId="{E9D46D03-8322-4982-8BCD-C1A965F2C9B1}">
      <dgm:prSet/>
      <dgm:spPr/>
      <dgm:t>
        <a:bodyPr/>
        <a:lstStyle/>
        <a:p>
          <a:endParaRPr lang="zh-CN" altLang="en-US"/>
        </a:p>
      </dgm:t>
    </dgm:pt>
    <dgm:pt modelId="{4E6E26EB-9861-48B1-82D9-5D12AB669B18}">
      <dgm:prSet phldrT="[文本]"/>
      <dgm:spPr/>
      <dgm:t>
        <a:bodyPr/>
        <a:lstStyle/>
        <a:p>
          <a:r>
            <a:rPr lang="zh-CN" altLang="en-US" dirty="0"/>
            <a:t>篇章分析</a:t>
          </a:r>
        </a:p>
      </dgm:t>
    </dgm:pt>
    <dgm:pt modelId="{76D70EDC-1B8F-47E2-AD51-E8DF288B63D1}" type="parTrans" cxnId="{8F3013DF-CAC2-452A-BC4E-46BEA1B1F093}">
      <dgm:prSet/>
      <dgm:spPr/>
      <dgm:t>
        <a:bodyPr/>
        <a:lstStyle/>
        <a:p>
          <a:endParaRPr lang="zh-CN" altLang="en-US"/>
        </a:p>
      </dgm:t>
    </dgm:pt>
    <dgm:pt modelId="{2EC1DED0-DB77-404F-BB9D-657667BC7442}" type="sibTrans" cxnId="{8F3013DF-CAC2-452A-BC4E-46BEA1B1F093}">
      <dgm:prSet/>
      <dgm:spPr/>
      <dgm:t>
        <a:bodyPr/>
        <a:lstStyle/>
        <a:p>
          <a:endParaRPr lang="zh-CN" altLang="en-US"/>
        </a:p>
      </dgm:t>
    </dgm:pt>
    <dgm:pt modelId="{8CFA75AE-1CC0-4179-A1D7-CE024FBA9118}">
      <dgm:prSet phldrT="[文本]"/>
      <dgm:spPr/>
      <dgm:t>
        <a:bodyPr/>
        <a:lstStyle/>
        <a:p>
          <a:r>
            <a:rPr lang="zh-CN" altLang="en-US" dirty="0"/>
            <a:t>语言模型</a:t>
          </a:r>
        </a:p>
      </dgm:t>
    </dgm:pt>
    <dgm:pt modelId="{E321120C-2C2A-47CF-BE01-572CF43AA4C5}" type="parTrans" cxnId="{3080520A-EBF7-48A7-9DED-3C6F52E672F7}">
      <dgm:prSet/>
      <dgm:spPr/>
      <dgm:t>
        <a:bodyPr/>
        <a:lstStyle/>
        <a:p>
          <a:endParaRPr lang="zh-CN" altLang="en-US"/>
        </a:p>
      </dgm:t>
    </dgm:pt>
    <dgm:pt modelId="{2A41D05B-3682-4193-8CC3-ECF10267CA34}" type="sibTrans" cxnId="{3080520A-EBF7-48A7-9DED-3C6F52E672F7}">
      <dgm:prSet/>
      <dgm:spPr/>
      <dgm:t>
        <a:bodyPr/>
        <a:lstStyle/>
        <a:p>
          <a:endParaRPr lang="zh-CN" altLang="en-US"/>
        </a:p>
      </dgm:t>
    </dgm:pt>
    <dgm:pt modelId="{7B92272D-4773-4DAB-A6D1-B796F11E68D5}">
      <dgm:prSet phldrT="[文本]"/>
      <dgm:spPr/>
      <dgm:t>
        <a:bodyPr/>
        <a:lstStyle/>
        <a:p>
          <a:r>
            <a:rPr lang="zh-CN" altLang="en-US" dirty="0"/>
            <a:t>机器翻译</a:t>
          </a:r>
        </a:p>
      </dgm:t>
    </dgm:pt>
    <dgm:pt modelId="{28AA6D98-7C63-4B86-BC29-BCD18BD12977}" type="parTrans" cxnId="{28C65D13-144C-4AE9-873E-84FCB7E61FAF}">
      <dgm:prSet/>
      <dgm:spPr/>
      <dgm:t>
        <a:bodyPr/>
        <a:lstStyle/>
        <a:p>
          <a:endParaRPr lang="zh-CN" altLang="en-US"/>
        </a:p>
      </dgm:t>
    </dgm:pt>
    <dgm:pt modelId="{23FADECE-E583-4B9A-8E18-05502D86F0D1}" type="sibTrans" cxnId="{28C65D13-144C-4AE9-873E-84FCB7E61FAF}">
      <dgm:prSet/>
      <dgm:spPr/>
      <dgm:t>
        <a:bodyPr/>
        <a:lstStyle/>
        <a:p>
          <a:endParaRPr lang="zh-CN" altLang="en-US"/>
        </a:p>
      </dgm:t>
    </dgm:pt>
    <dgm:pt modelId="{09B721E7-FF88-487C-B8BF-214378DCBBF6}">
      <dgm:prSet phldrT="[文本]"/>
      <dgm:spPr/>
      <dgm:t>
        <a:bodyPr/>
        <a:lstStyle/>
        <a:p>
          <a:r>
            <a:rPr lang="zh-CN" altLang="en-US" dirty="0"/>
            <a:t>情感分析</a:t>
          </a:r>
        </a:p>
      </dgm:t>
    </dgm:pt>
    <dgm:pt modelId="{FAC50398-1CE9-416D-B07E-02BC55E2517A}" type="parTrans" cxnId="{0AADB766-5922-44DC-AC82-29C6870D1B11}">
      <dgm:prSet/>
      <dgm:spPr/>
      <dgm:t>
        <a:bodyPr/>
        <a:lstStyle/>
        <a:p>
          <a:endParaRPr lang="zh-CN" altLang="en-US"/>
        </a:p>
      </dgm:t>
    </dgm:pt>
    <dgm:pt modelId="{4B4641E1-95CF-4BB9-965B-75DAA2351A80}" type="sibTrans" cxnId="{0AADB766-5922-44DC-AC82-29C6870D1B11}">
      <dgm:prSet/>
      <dgm:spPr/>
      <dgm:t>
        <a:bodyPr/>
        <a:lstStyle/>
        <a:p>
          <a:endParaRPr lang="zh-CN" altLang="en-US"/>
        </a:p>
      </dgm:t>
    </dgm:pt>
    <dgm:pt modelId="{D567E802-22B6-4B58-AAD9-0B5B437E95D3}">
      <dgm:prSet phldrT="[文本]"/>
      <dgm:spPr/>
      <dgm:t>
        <a:bodyPr/>
        <a:lstStyle/>
        <a:p>
          <a:r>
            <a:rPr lang="zh-CN" altLang="en-US" dirty="0"/>
            <a:t>信息抽取</a:t>
          </a:r>
        </a:p>
      </dgm:t>
    </dgm:pt>
    <dgm:pt modelId="{D2592586-F521-4D9C-8092-768C630A8035}" type="parTrans" cxnId="{F0F1B46E-931B-433C-9DED-1759A78110B5}">
      <dgm:prSet/>
      <dgm:spPr/>
      <dgm:t>
        <a:bodyPr/>
        <a:lstStyle/>
        <a:p>
          <a:endParaRPr lang="zh-CN" altLang="en-US"/>
        </a:p>
      </dgm:t>
    </dgm:pt>
    <dgm:pt modelId="{BAD5147F-82C0-44E6-B0C4-3AFD9E24D445}" type="sibTrans" cxnId="{F0F1B46E-931B-433C-9DED-1759A78110B5}">
      <dgm:prSet/>
      <dgm:spPr/>
      <dgm:t>
        <a:bodyPr/>
        <a:lstStyle/>
        <a:p>
          <a:endParaRPr lang="zh-CN" altLang="en-US"/>
        </a:p>
      </dgm:t>
    </dgm:pt>
    <dgm:pt modelId="{BC99E925-1DB8-47DE-89B3-C79C04FA66A5}">
      <dgm:prSet phldrT="[文本]"/>
      <dgm:spPr/>
      <dgm:t>
        <a:bodyPr/>
        <a:lstStyle/>
        <a:p>
          <a:r>
            <a:rPr lang="zh-CN" altLang="en-US" dirty="0"/>
            <a:t>智能客服</a:t>
          </a:r>
        </a:p>
      </dgm:t>
    </dgm:pt>
    <dgm:pt modelId="{4C485155-2931-4AB3-BF9D-897AEE25CCF7}" type="parTrans" cxnId="{393A3C71-7360-4A2D-AEB9-BB17D1D21F59}">
      <dgm:prSet/>
      <dgm:spPr/>
      <dgm:t>
        <a:bodyPr/>
        <a:lstStyle/>
        <a:p>
          <a:endParaRPr lang="zh-CN" altLang="en-US"/>
        </a:p>
      </dgm:t>
    </dgm:pt>
    <dgm:pt modelId="{02D71716-88C8-4538-B601-C6F5CB800A9C}" type="sibTrans" cxnId="{393A3C71-7360-4A2D-AEB9-BB17D1D21F59}">
      <dgm:prSet/>
      <dgm:spPr/>
      <dgm:t>
        <a:bodyPr/>
        <a:lstStyle/>
        <a:p>
          <a:endParaRPr lang="zh-CN" altLang="en-US"/>
        </a:p>
      </dgm:t>
    </dgm:pt>
    <dgm:pt modelId="{235ECA14-0454-48AB-A884-95F1A6F30B2D}">
      <dgm:prSet phldrT="[文本]"/>
      <dgm:spPr/>
      <dgm:t>
        <a:bodyPr/>
        <a:lstStyle/>
        <a:p>
          <a:r>
            <a:rPr lang="zh-CN" altLang="en-US" dirty="0"/>
            <a:t>搜索引擎</a:t>
          </a:r>
        </a:p>
      </dgm:t>
    </dgm:pt>
    <dgm:pt modelId="{700AD7FC-95B5-4FD0-A553-2EA86CD363D3}" type="parTrans" cxnId="{DF5275C8-C038-4205-B9D9-E04081AC6185}">
      <dgm:prSet/>
      <dgm:spPr/>
      <dgm:t>
        <a:bodyPr/>
        <a:lstStyle/>
        <a:p>
          <a:endParaRPr lang="zh-CN" altLang="en-US"/>
        </a:p>
      </dgm:t>
    </dgm:pt>
    <dgm:pt modelId="{95F92064-172A-434B-ADDE-4FD285FB44EB}" type="sibTrans" cxnId="{DF5275C8-C038-4205-B9D9-E04081AC6185}">
      <dgm:prSet/>
      <dgm:spPr/>
      <dgm:t>
        <a:bodyPr/>
        <a:lstStyle/>
        <a:p>
          <a:endParaRPr lang="zh-CN" altLang="en-US"/>
        </a:p>
      </dgm:t>
    </dgm:pt>
    <dgm:pt modelId="{354DA3CE-B09F-4E62-A8B6-481A9F7F53B5}">
      <dgm:prSet phldrT="[文本]"/>
      <dgm:spPr/>
      <dgm:t>
        <a:bodyPr/>
        <a:lstStyle/>
        <a:p>
          <a:r>
            <a:rPr lang="zh-CN" altLang="en-US" dirty="0"/>
            <a:t>个人助理</a:t>
          </a:r>
        </a:p>
      </dgm:t>
    </dgm:pt>
    <dgm:pt modelId="{EC33FF0F-3FD0-45BA-B7EB-AD18203FA572}" type="parTrans" cxnId="{12EE64C8-B880-4830-BCC6-F770B2FEF128}">
      <dgm:prSet/>
      <dgm:spPr/>
      <dgm:t>
        <a:bodyPr/>
        <a:lstStyle/>
        <a:p>
          <a:endParaRPr lang="zh-CN" altLang="en-US"/>
        </a:p>
      </dgm:t>
    </dgm:pt>
    <dgm:pt modelId="{E8820306-E5C1-42AA-9C0E-0B0038277A1C}" type="sibTrans" cxnId="{12EE64C8-B880-4830-BCC6-F770B2FEF128}">
      <dgm:prSet/>
      <dgm:spPr/>
      <dgm:t>
        <a:bodyPr/>
        <a:lstStyle/>
        <a:p>
          <a:endParaRPr lang="zh-CN" altLang="en-US"/>
        </a:p>
      </dgm:t>
    </dgm:pt>
    <dgm:pt modelId="{F8D45A60-D791-4018-B40F-B8315954D509}">
      <dgm:prSet phldrT="[文本]"/>
      <dgm:spPr/>
      <dgm:t>
        <a:bodyPr/>
        <a:lstStyle/>
        <a:p>
          <a:r>
            <a:rPr lang="zh-CN" altLang="en-US" dirty="0"/>
            <a:t>推荐系统</a:t>
          </a:r>
        </a:p>
      </dgm:t>
    </dgm:pt>
    <dgm:pt modelId="{75001705-D2AE-44B7-973E-E8866D69F436}" type="parTrans" cxnId="{29FF9DF0-3BD2-4879-81B0-8A187EBAD77D}">
      <dgm:prSet/>
      <dgm:spPr/>
      <dgm:t>
        <a:bodyPr/>
        <a:lstStyle/>
        <a:p>
          <a:endParaRPr lang="zh-CN" altLang="en-US"/>
        </a:p>
      </dgm:t>
    </dgm:pt>
    <dgm:pt modelId="{BCE56EF9-72AC-47FA-9E36-C8FEAA1B4338}" type="sibTrans" cxnId="{29FF9DF0-3BD2-4879-81B0-8A187EBAD77D}">
      <dgm:prSet/>
      <dgm:spPr/>
      <dgm:t>
        <a:bodyPr/>
        <a:lstStyle/>
        <a:p>
          <a:endParaRPr lang="zh-CN" altLang="en-US"/>
        </a:p>
      </dgm:t>
    </dgm:pt>
    <dgm:pt modelId="{17E3E005-F24A-4A2B-99E9-CF712D6F1DF0}">
      <dgm:prSet phldrT="[文本]"/>
      <dgm:spPr/>
      <dgm:t>
        <a:bodyPr/>
        <a:lstStyle/>
        <a:p>
          <a:r>
            <a:rPr lang="zh-CN" altLang="en-US" dirty="0"/>
            <a:t>舆情分析</a:t>
          </a:r>
        </a:p>
      </dgm:t>
    </dgm:pt>
    <dgm:pt modelId="{D4B74DF3-C272-4D7D-8FB6-869075BA45BD}" type="parTrans" cxnId="{0F2133B1-4D60-4207-BFEE-EBD1F9107D25}">
      <dgm:prSet/>
      <dgm:spPr/>
      <dgm:t>
        <a:bodyPr/>
        <a:lstStyle/>
        <a:p>
          <a:endParaRPr lang="zh-CN" altLang="en-US"/>
        </a:p>
      </dgm:t>
    </dgm:pt>
    <dgm:pt modelId="{D572911E-B994-4605-ADA7-697F26955780}" type="sibTrans" cxnId="{0F2133B1-4D60-4207-BFEE-EBD1F9107D25}">
      <dgm:prSet/>
      <dgm:spPr/>
      <dgm:t>
        <a:bodyPr/>
        <a:lstStyle/>
        <a:p>
          <a:endParaRPr lang="zh-CN" altLang="en-US"/>
        </a:p>
      </dgm:t>
    </dgm:pt>
    <dgm:pt modelId="{BAA755E2-6CAD-4689-A5F6-AE49CE1ED63E}">
      <dgm:prSet phldrT="[文本]"/>
      <dgm:spPr/>
      <dgm:t>
        <a:bodyPr/>
        <a:lstStyle/>
        <a:p>
          <a:r>
            <a:rPr lang="zh-CN" altLang="en-US" dirty="0"/>
            <a:t>语义分析</a:t>
          </a:r>
        </a:p>
      </dgm:t>
    </dgm:pt>
    <dgm:pt modelId="{0EC70CCB-6954-4FC1-A8BE-F98E293F6018}" type="parTrans" cxnId="{55E67253-C010-40EE-9F2A-E02BBA5CE2BF}">
      <dgm:prSet/>
      <dgm:spPr/>
      <dgm:t>
        <a:bodyPr/>
        <a:lstStyle/>
        <a:p>
          <a:endParaRPr lang="zh-CN" altLang="en-US"/>
        </a:p>
      </dgm:t>
    </dgm:pt>
    <dgm:pt modelId="{66E606C2-DC15-4F59-B9E2-1916CAC8BF69}" type="sibTrans" cxnId="{55E67253-C010-40EE-9F2A-E02BBA5CE2BF}">
      <dgm:prSet/>
      <dgm:spPr/>
      <dgm:t>
        <a:bodyPr/>
        <a:lstStyle/>
        <a:p>
          <a:endParaRPr lang="zh-CN" altLang="en-US"/>
        </a:p>
      </dgm:t>
    </dgm:pt>
    <dgm:pt modelId="{9BB1BD90-3B77-4D1D-9E20-7AFA6457BA7E}">
      <dgm:prSet phldrT="[文本]"/>
      <dgm:spPr/>
      <dgm:t>
        <a:bodyPr/>
        <a:lstStyle/>
        <a:p>
          <a:r>
            <a:rPr lang="zh-CN" altLang="en-US" dirty="0"/>
            <a:t>文本摘要</a:t>
          </a:r>
        </a:p>
      </dgm:t>
    </dgm:pt>
    <dgm:pt modelId="{84808BD4-629A-4C23-9E41-63EF3B71754D}" type="parTrans" cxnId="{132B5F42-43CE-4020-8528-40B5DAB774FD}">
      <dgm:prSet/>
      <dgm:spPr/>
      <dgm:t>
        <a:bodyPr/>
        <a:lstStyle/>
        <a:p>
          <a:endParaRPr lang="zh-CN" altLang="en-US"/>
        </a:p>
      </dgm:t>
    </dgm:pt>
    <dgm:pt modelId="{0595B867-AFF7-46A1-9B40-ADD979832BBA}" type="sibTrans" cxnId="{132B5F42-43CE-4020-8528-40B5DAB774FD}">
      <dgm:prSet/>
      <dgm:spPr/>
      <dgm:t>
        <a:bodyPr/>
        <a:lstStyle/>
        <a:p>
          <a:endParaRPr lang="zh-CN" altLang="en-US"/>
        </a:p>
      </dgm:t>
    </dgm:pt>
    <dgm:pt modelId="{89A50FA0-872B-44A8-B67C-9172EE076A57}">
      <dgm:prSet phldrT="[文本]"/>
      <dgm:spPr/>
      <dgm:t>
        <a:bodyPr/>
        <a:lstStyle/>
        <a:p>
          <a:r>
            <a:rPr lang="zh-CN" altLang="en-US" dirty="0"/>
            <a:t>知识图谱</a:t>
          </a:r>
        </a:p>
      </dgm:t>
    </dgm:pt>
    <dgm:pt modelId="{F020BE94-D034-4B80-AFAB-B1F345A9BC0B}" type="parTrans" cxnId="{06CF7A66-44E8-4B64-ADCE-3063CF73C186}">
      <dgm:prSet/>
      <dgm:spPr/>
      <dgm:t>
        <a:bodyPr/>
        <a:lstStyle/>
        <a:p>
          <a:endParaRPr lang="zh-CN" altLang="en-US"/>
        </a:p>
      </dgm:t>
    </dgm:pt>
    <dgm:pt modelId="{C46FED31-B429-4103-8E70-A09D02F18126}" type="sibTrans" cxnId="{06CF7A66-44E8-4B64-ADCE-3063CF73C186}">
      <dgm:prSet/>
      <dgm:spPr/>
      <dgm:t>
        <a:bodyPr/>
        <a:lstStyle/>
        <a:p>
          <a:endParaRPr lang="zh-CN" altLang="en-US"/>
        </a:p>
      </dgm:t>
    </dgm:pt>
    <dgm:pt modelId="{02847517-88E0-419E-89B5-D356C0A8C012}">
      <dgm:prSet phldrT="[文本]"/>
      <dgm:spPr/>
      <dgm:t>
        <a:bodyPr/>
        <a:lstStyle/>
        <a:p>
          <a:r>
            <a:rPr lang="zh-CN" altLang="en-US" dirty="0"/>
            <a:t>实体识别</a:t>
          </a:r>
        </a:p>
      </dgm:t>
    </dgm:pt>
    <dgm:pt modelId="{DB2A2BC4-A16D-47E0-97DB-824549BA3382}" type="parTrans" cxnId="{2FFDD87A-6287-4963-A484-4E3747B491A3}">
      <dgm:prSet/>
      <dgm:spPr/>
      <dgm:t>
        <a:bodyPr/>
        <a:lstStyle/>
        <a:p>
          <a:endParaRPr lang="zh-CN" altLang="en-US"/>
        </a:p>
      </dgm:t>
    </dgm:pt>
    <dgm:pt modelId="{A803EA4A-07CC-454E-B6EE-73048BA43F4D}" type="sibTrans" cxnId="{2FFDD87A-6287-4963-A484-4E3747B491A3}">
      <dgm:prSet/>
      <dgm:spPr/>
      <dgm:t>
        <a:bodyPr/>
        <a:lstStyle/>
        <a:p>
          <a:endParaRPr lang="zh-CN" altLang="en-US"/>
        </a:p>
      </dgm:t>
    </dgm:pt>
    <dgm:pt modelId="{ADAFAEC4-658C-467C-8120-123A627044A4}">
      <dgm:prSet phldrT="[文本]"/>
      <dgm:spPr/>
      <dgm:t>
        <a:bodyPr/>
        <a:lstStyle/>
        <a:p>
          <a:r>
            <a:rPr lang="zh-CN" altLang="en-US" dirty="0"/>
            <a:t>文本蕴涵</a:t>
          </a:r>
        </a:p>
      </dgm:t>
    </dgm:pt>
    <dgm:pt modelId="{A2CA170C-74DD-4C13-9753-F1B61069D35C}" type="parTrans" cxnId="{1609EF85-7C55-48D9-8CA2-D99328BFEC3F}">
      <dgm:prSet/>
      <dgm:spPr/>
      <dgm:t>
        <a:bodyPr/>
        <a:lstStyle/>
        <a:p>
          <a:endParaRPr lang="zh-CN" altLang="en-US"/>
        </a:p>
      </dgm:t>
    </dgm:pt>
    <dgm:pt modelId="{D8F16012-31D5-4F18-BDE5-FF1EA92F0F57}" type="sibTrans" cxnId="{1609EF85-7C55-48D9-8CA2-D99328BFEC3F}">
      <dgm:prSet/>
      <dgm:spPr/>
      <dgm:t>
        <a:bodyPr/>
        <a:lstStyle/>
        <a:p>
          <a:endParaRPr lang="zh-CN" altLang="en-US"/>
        </a:p>
      </dgm:t>
    </dgm:pt>
    <dgm:pt modelId="{B57B0081-B32B-4F8E-9975-344068050042}" type="pres">
      <dgm:prSet presAssocID="{9F276630-3383-432F-9467-D53FDFC618C9}" presName="linearFlow" presStyleCnt="0">
        <dgm:presLayoutVars>
          <dgm:dir/>
          <dgm:animLvl val="lvl"/>
          <dgm:resizeHandles val="exact"/>
        </dgm:presLayoutVars>
      </dgm:prSet>
      <dgm:spPr/>
    </dgm:pt>
    <dgm:pt modelId="{241ACBF9-81C0-47A8-AE1D-72F16C24E751}" type="pres">
      <dgm:prSet presAssocID="{CCBA1615-955B-4A1C-A612-6725B6BE810F}" presName="composite" presStyleCnt="0"/>
      <dgm:spPr/>
    </dgm:pt>
    <dgm:pt modelId="{E1F979DC-9EC7-4CB2-8A93-7241A70191AB}" type="pres">
      <dgm:prSet presAssocID="{CCBA1615-955B-4A1C-A612-6725B6BE810F}" presName="parTx" presStyleLbl="node1" presStyleIdx="0" presStyleCnt="3">
        <dgm:presLayoutVars>
          <dgm:chMax val="0"/>
          <dgm:chPref val="0"/>
          <dgm:bulletEnabled val="1"/>
        </dgm:presLayoutVars>
      </dgm:prSet>
      <dgm:spPr/>
    </dgm:pt>
    <dgm:pt modelId="{80E3BE56-53B1-4EBF-A1E0-12DC3B12D677}" type="pres">
      <dgm:prSet presAssocID="{CCBA1615-955B-4A1C-A612-6725B6BE810F}" presName="parSh" presStyleLbl="node1" presStyleIdx="0" presStyleCnt="3"/>
      <dgm:spPr/>
    </dgm:pt>
    <dgm:pt modelId="{F80DCA05-C8CB-4E45-90D8-FD965F0FD7EA}" type="pres">
      <dgm:prSet presAssocID="{CCBA1615-955B-4A1C-A612-6725B6BE810F}" presName="desTx" presStyleLbl="fgAcc1" presStyleIdx="0" presStyleCnt="3">
        <dgm:presLayoutVars>
          <dgm:bulletEnabled val="1"/>
        </dgm:presLayoutVars>
      </dgm:prSet>
      <dgm:spPr/>
    </dgm:pt>
    <dgm:pt modelId="{C97393AD-D36A-4286-910B-624C9B5BF7FD}" type="pres">
      <dgm:prSet presAssocID="{6156A8A2-4ADE-46F0-BF74-A94A96F6700B}" presName="sibTrans" presStyleLbl="sibTrans2D1" presStyleIdx="0" presStyleCnt="2"/>
      <dgm:spPr/>
    </dgm:pt>
    <dgm:pt modelId="{12F552CD-636E-4B41-980C-2579F7F1AE78}" type="pres">
      <dgm:prSet presAssocID="{6156A8A2-4ADE-46F0-BF74-A94A96F6700B}" presName="connTx" presStyleLbl="sibTrans2D1" presStyleIdx="0" presStyleCnt="2"/>
      <dgm:spPr/>
    </dgm:pt>
    <dgm:pt modelId="{C0E42073-0FCD-4719-9B12-4722DBAB8489}" type="pres">
      <dgm:prSet presAssocID="{A371B47A-DB4A-4F2C-B003-6BD66213266A}" presName="composite" presStyleCnt="0"/>
      <dgm:spPr/>
    </dgm:pt>
    <dgm:pt modelId="{0AD48D40-1047-4E8B-B710-7AD76FF5D674}" type="pres">
      <dgm:prSet presAssocID="{A371B47A-DB4A-4F2C-B003-6BD66213266A}" presName="parTx" presStyleLbl="node1" presStyleIdx="0" presStyleCnt="3">
        <dgm:presLayoutVars>
          <dgm:chMax val="0"/>
          <dgm:chPref val="0"/>
          <dgm:bulletEnabled val="1"/>
        </dgm:presLayoutVars>
      </dgm:prSet>
      <dgm:spPr/>
    </dgm:pt>
    <dgm:pt modelId="{1000FDC3-DA54-457E-BF11-BD3BE4F872BC}" type="pres">
      <dgm:prSet presAssocID="{A371B47A-DB4A-4F2C-B003-6BD66213266A}" presName="parSh" presStyleLbl="node1" presStyleIdx="1" presStyleCnt="3"/>
      <dgm:spPr/>
    </dgm:pt>
    <dgm:pt modelId="{BFC421DE-672D-4D15-A659-25CA63C62007}" type="pres">
      <dgm:prSet presAssocID="{A371B47A-DB4A-4F2C-B003-6BD66213266A}" presName="desTx" presStyleLbl="fgAcc1" presStyleIdx="1" presStyleCnt="3">
        <dgm:presLayoutVars>
          <dgm:bulletEnabled val="1"/>
        </dgm:presLayoutVars>
      </dgm:prSet>
      <dgm:spPr/>
    </dgm:pt>
    <dgm:pt modelId="{B0B26F8E-F693-4716-9F4F-064369FEA554}" type="pres">
      <dgm:prSet presAssocID="{C7A6864C-8C1A-44A7-AB43-FFD8C6EF6A50}" presName="sibTrans" presStyleLbl="sibTrans2D1" presStyleIdx="1" presStyleCnt="2"/>
      <dgm:spPr/>
    </dgm:pt>
    <dgm:pt modelId="{FC2325D6-0B89-4A72-9E5F-A2C6FB91664E}" type="pres">
      <dgm:prSet presAssocID="{C7A6864C-8C1A-44A7-AB43-FFD8C6EF6A50}" presName="connTx" presStyleLbl="sibTrans2D1" presStyleIdx="1" presStyleCnt="2"/>
      <dgm:spPr/>
    </dgm:pt>
    <dgm:pt modelId="{64759EA3-2B04-42DE-B274-72A5FD9D6012}" type="pres">
      <dgm:prSet presAssocID="{D9F910EF-4D29-49FC-9C8E-56F64D8C07F7}" presName="composite" presStyleCnt="0"/>
      <dgm:spPr/>
    </dgm:pt>
    <dgm:pt modelId="{34054114-3EB1-49B4-B777-6F254C1369DB}" type="pres">
      <dgm:prSet presAssocID="{D9F910EF-4D29-49FC-9C8E-56F64D8C07F7}" presName="parTx" presStyleLbl="node1" presStyleIdx="1" presStyleCnt="3">
        <dgm:presLayoutVars>
          <dgm:chMax val="0"/>
          <dgm:chPref val="0"/>
          <dgm:bulletEnabled val="1"/>
        </dgm:presLayoutVars>
      </dgm:prSet>
      <dgm:spPr/>
    </dgm:pt>
    <dgm:pt modelId="{2B4433FD-F2B3-40D2-B256-0828B8DBE471}" type="pres">
      <dgm:prSet presAssocID="{D9F910EF-4D29-49FC-9C8E-56F64D8C07F7}" presName="parSh" presStyleLbl="node1" presStyleIdx="2" presStyleCnt="3"/>
      <dgm:spPr/>
    </dgm:pt>
    <dgm:pt modelId="{7E5130D6-8594-4C97-9CA6-03D61EAA9FE8}" type="pres">
      <dgm:prSet presAssocID="{D9F910EF-4D29-49FC-9C8E-56F64D8C07F7}" presName="desTx" presStyleLbl="fgAcc1" presStyleIdx="2" presStyleCnt="3">
        <dgm:presLayoutVars>
          <dgm:bulletEnabled val="1"/>
        </dgm:presLayoutVars>
      </dgm:prSet>
      <dgm:spPr/>
    </dgm:pt>
  </dgm:ptLst>
  <dgm:cxnLst>
    <dgm:cxn modelId="{BD0AA000-748D-4417-8604-189A9570E96D}" type="presOf" srcId="{235ECA14-0454-48AB-A884-95F1A6F30B2D}" destId="{7E5130D6-8594-4C97-9CA6-03D61EAA9FE8}" srcOrd="0" destOrd="1" presId="urn:microsoft.com/office/officeart/2005/8/layout/process3"/>
    <dgm:cxn modelId="{22430501-71B1-494A-8AF0-FCCE6DDF2666}" type="presOf" srcId="{6156A8A2-4ADE-46F0-BF74-A94A96F6700B}" destId="{12F552CD-636E-4B41-980C-2579F7F1AE78}" srcOrd="1" destOrd="0" presId="urn:microsoft.com/office/officeart/2005/8/layout/process3"/>
    <dgm:cxn modelId="{E9D46D03-8322-4982-8BCD-C1A965F2C9B1}" srcId="{CCBA1615-955B-4A1C-A612-6725B6BE810F}" destId="{DC2BF8D4-351F-481C-866A-97EE34401DB4}" srcOrd="1" destOrd="0" parTransId="{674F15EB-661A-4981-B5A9-F23970541450}" sibTransId="{DD1595FC-29B7-4CE7-BF15-9DD37A40A927}"/>
    <dgm:cxn modelId="{3080520A-EBF7-48A7-9DED-3C6F52E672F7}" srcId="{CCBA1615-955B-4A1C-A612-6725B6BE810F}" destId="{8CFA75AE-1CC0-4179-A1D7-CE024FBA9118}" srcOrd="5" destOrd="0" parTransId="{E321120C-2C2A-47CF-BE01-572CF43AA4C5}" sibTransId="{2A41D05B-3682-4193-8CC3-ECF10267CA34}"/>
    <dgm:cxn modelId="{28C65D13-144C-4AE9-873E-84FCB7E61FAF}" srcId="{A371B47A-DB4A-4F2C-B003-6BD66213266A}" destId="{7B92272D-4773-4DAB-A6D1-B796F11E68D5}" srcOrd="0" destOrd="0" parTransId="{28AA6D98-7C63-4B86-BC29-BCD18BD12977}" sibTransId="{23FADECE-E583-4B9A-8E18-05502D86F0D1}"/>
    <dgm:cxn modelId="{4EC40614-CE76-4719-9688-98A06B01A434}" type="presOf" srcId="{F8D45A60-D791-4018-B40F-B8315954D509}" destId="{7E5130D6-8594-4C97-9CA6-03D61EAA9FE8}" srcOrd="0" destOrd="3" presId="urn:microsoft.com/office/officeart/2005/8/layout/process3"/>
    <dgm:cxn modelId="{F353E314-309C-476A-9B0D-585D7B1DE7C5}" type="presOf" srcId="{CCBA1615-955B-4A1C-A612-6725B6BE810F}" destId="{E1F979DC-9EC7-4CB2-8A93-7241A70191AB}" srcOrd="0" destOrd="0" presId="urn:microsoft.com/office/officeart/2005/8/layout/process3"/>
    <dgm:cxn modelId="{9623BB1D-E76F-4ADD-B5A8-0002E3DACCD9}" type="presOf" srcId="{354DA3CE-B09F-4E62-A8B6-481A9F7F53B5}" destId="{7E5130D6-8594-4C97-9CA6-03D61EAA9FE8}" srcOrd="0" destOrd="2" presId="urn:microsoft.com/office/officeart/2005/8/layout/process3"/>
    <dgm:cxn modelId="{C8B08320-78ED-4F47-9E9F-96F3A8A21AB5}" type="presOf" srcId="{09B721E7-FF88-487C-B8BF-214378DCBBF6}" destId="{BFC421DE-672D-4D15-A659-25CA63C62007}" srcOrd="0" destOrd="2" presId="urn:microsoft.com/office/officeart/2005/8/layout/process3"/>
    <dgm:cxn modelId="{3DF34C21-4F2A-42ED-AF21-78660DCCE41D}" type="presOf" srcId="{704321F0-06B7-42B4-B29F-D76E1994F9EC}" destId="{F80DCA05-C8CB-4E45-90D8-FD965F0FD7EA}" srcOrd="0" destOrd="0" presId="urn:microsoft.com/office/officeart/2005/8/layout/process3"/>
    <dgm:cxn modelId="{B9D08D30-A787-4601-A204-30E4CD86860F}" type="presOf" srcId="{4E6E26EB-9861-48B1-82D9-5D12AB669B18}" destId="{F80DCA05-C8CB-4E45-90D8-FD965F0FD7EA}" srcOrd="0" destOrd="4" presId="urn:microsoft.com/office/officeart/2005/8/layout/process3"/>
    <dgm:cxn modelId="{E3281335-DD41-41DD-BA11-A9A419AA627A}" type="presOf" srcId="{6156A8A2-4ADE-46F0-BF74-A94A96F6700B}" destId="{C97393AD-D36A-4286-910B-624C9B5BF7FD}" srcOrd="0" destOrd="0" presId="urn:microsoft.com/office/officeart/2005/8/layout/process3"/>
    <dgm:cxn modelId="{AD52EC60-EE26-4560-BE83-451E8192E540}" srcId="{9F276630-3383-432F-9467-D53FDFC618C9}" destId="{CCBA1615-955B-4A1C-A612-6725B6BE810F}" srcOrd="0" destOrd="0" parTransId="{451FEA35-8A3D-4C50-97DC-3FBD25C3695F}" sibTransId="{6156A8A2-4ADE-46F0-BF74-A94A96F6700B}"/>
    <dgm:cxn modelId="{2A76D961-A488-4499-BDCD-438A827DD6B2}" type="presOf" srcId="{D567E802-22B6-4B58-AAD9-0B5B437E95D3}" destId="{BFC421DE-672D-4D15-A659-25CA63C62007}" srcOrd="0" destOrd="3" presId="urn:microsoft.com/office/officeart/2005/8/layout/process3"/>
    <dgm:cxn modelId="{132B5F42-43CE-4020-8528-40B5DAB774FD}" srcId="{A371B47A-DB4A-4F2C-B003-6BD66213266A}" destId="{9BB1BD90-3B77-4D1D-9E20-7AFA6457BA7E}" srcOrd="4" destOrd="0" parTransId="{84808BD4-629A-4C23-9E41-63EF3B71754D}" sibTransId="{0595B867-AFF7-46A1-9B40-ADD979832BBA}"/>
    <dgm:cxn modelId="{21F10365-A629-4AFD-9588-0CF04F24EB2C}" type="presOf" srcId="{C7A6864C-8C1A-44A7-AB43-FFD8C6EF6A50}" destId="{FC2325D6-0B89-4A72-9E5F-A2C6FB91664E}" srcOrd="1" destOrd="0" presId="urn:microsoft.com/office/officeart/2005/8/layout/process3"/>
    <dgm:cxn modelId="{06CF7A66-44E8-4B64-ADCE-3063CF73C186}" srcId="{D9F910EF-4D29-49FC-9C8E-56F64D8C07F7}" destId="{89A50FA0-872B-44A8-B67C-9172EE076A57}" srcOrd="5" destOrd="0" parTransId="{F020BE94-D034-4B80-AFAB-B1F345A9BC0B}" sibTransId="{C46FED31-B429-4103-8E70-A09D02F18126}"/>
    <dgm:cxn modelId="{0AADB766-5922-44DC-AC82-29C6870D1B11}" srcId="{A371B47A-DB4A-4F2C-B003-6BD66213266A}" destId="{09B721E7-FF88-487C-B8BF-214378DCBBF6}" srcOrd="2" destOrd="0" parTransId="{FAC50398-1CE9-416D-B07E-02BC55E2517A}" sibTransId="{4B4641E1-95CF-4BB9-965B-75DAA2351A80}"/>
    <dgm:cxn modelId="{84268468-37E4-4BAC-996F-69F01317F802}" type="presOf" srcId="{ADAFAEC4-658C-467C-8120-123A627044A4}" destId="{BFC421DE-672D-4D15-A659-25CA63C62007}" srcOrd="0" destOrd="5" presId="urn:microsoft.com/office/officeart/2005/8/layout/process3"/>
    <dgm:cxn modelId="{F0F1B46E-931B-433C-9DED-1759A78110B5}" srcId="{A371B47A-DB4A-4F2C-B003-6BD66213266A}" destId="{D567E802-22B6-4B58-AAD9-0B5B437E95D3}" srcOrd="3" destOrd="0" parTransId="{D2592586-F521-4D9C-8092-768C630A8035}" sibTransId="{BAD5147F-82C0-44E6-B0C4-3AFD9E24D445}"/>
    <dgm:cxn modelId="{393A3C71-7360-4A2D-AEB9-BB17D1D21F59}" srcId="{D9F910EF-4D29-49FC-9C8E-56F64D8C07F7}" destId="{BC99E925-1DB8-47DE-89B3-C79C04FA66A5}" srcOrd="0" destOrd="0" parTransId="{4C485155-2931-4AB3-BF9D-897AEE25CCF7}" sibTransId="{02D71716-88C8-4538-B601-C6F5CB800A9C}"/>
    <dgm:cxn modelId="{55E67253-C010-40EE-9F2A-E02BBA5CE2BF}" srcId="{CCBA1615-955B-4A1C-A612-6725B6BE810F}" destId="{BAA755E2-6CAD-4689-A5F6-AE49CE1ED63E}" srcOrd="3" destOrd="0" parTransId="{0EC70CCB-6954-4FC1-A8BE-F98E293F6018}" sibTransId="{66E606C2-DC15-4F59-B9E2-1916CAC8BF69}"/>
    <dgm:cxn modelId="{8137F756-559B-4217-9641-7E93C65C84AF}" type="presOf" srcId="{A371B47A-DB4A-4F2C-B003-6BD66213266A}" destId="{0AD48D40-1047-4E8B-B710-7AD76FF5D674}" srcOrd="0" destOrd="0" presId="urn:microsoft.com/office/officeart/2005/8/layout/process3"/>
    <dgm:cxn modelId="{EC28665A-8ABC-44B8-9ED2-0FE7477BDFC5}" type="presOf" srcId="{D9F910EF-4D29-49FC-9C8E-56F64D8C07F7}" destId="{34054114-3EB1-49B4-B777-6F254C1369DB}" srcOrd="0" destOrd="0" presId="urn:microsoft.com/office/officeart/2005/8/layout/process3"/>
    <dgm:cxn modelId="{530AC65A-E03A-47B3-9D28-F8EEFA35729C}" type="presOf" srcId="{4A5507BD-B2CC-4683-8D34-4D40C624BD6B}" destId="{BFC421DE-672D-4D15-A659-25CA63C62007}" srcOrd="0" destOrd="1" presId="urn:microsoft.com/office/officeart/2005/8/layout/process3"/>
    <dgm:cxn modelId="{2FFDD87A-6287-4963-A484-4E3747B491A3}" srcId="{CCBA1615-955B-4A1C-A612-6725B6BE810F}" destId="{02847517-88E0-419E-89B5-D356C0A8C012}" srcOrd="2" destOrd="0" parTransId="{DB2A2BC4-A16D-47E0-97DB-824549BA3382}" sibTransId="{A803EA4A-07CC-454E-B6EE-73048BA43F4D}"/>
    <dgm:cxn modelId="{4C84127C-CCED-44BD-A212-67CCAA3CBC04}" type="presOf" srcId="{8CFA75AE-1CC0-4179-A1D7-CE024FBA9118}" destId="{F80DCA05-C8CB-4E45-90D8-FD965F0FD7EA}" srcOrd="0" destOrd="5" presId="urn:microsoft.com/office/officeart/2005/8/layout/process3"/>
    <dgm:cxn modelId="{7F1CFA7C-9D43-498D-82F5-BFACECD4648F}" srcId="{9F276630-3383-432F-9467-D53FDFC618C9}" destId="{D9F910EF-4D29-49FC-9C8E-56F64D8C07F7}" srcOrd="2" destOrd="0" parTransId="{BBF58CCE-3162-46FE-B419-8C8AAFDD9FC1}" sibTransId="{F5103850-8109-4D8D-8FE2-3AB20D303D50}"/>
    <dgm:cxn modelId="{1609EF85-7C55-48D9-8CA2-D99328BFEC3F}" srcId="{A371B47A-DB4A-4F2C-B003-6BD66213266A}" destId="{ADAFAEC4-658C-467C-8120-123A627044A4}" srcOrd="5" destOrd="0" parTransId="{A2CA170C-74DD-4C13-9753-F1B61069D35C}" sibTransId="{D8F16012-31D5-4F18-BDE5-FF1EA92F0F57}"/>
    <dgm:cxn modelId="{04B09886-1E45-496A-8C37-E73D5D843985}" type="presOf" srcId="{7B92272D-4773-4DAB-A6D1-B796F11E68D5}" destId="{BFC421DE-672D-4D15-A659-25CA63C62007}" srcOrd="0" destOrd="0" presId="urn:microsoft.com/office/officeart/2005/8/layout/process3"/>
    <dgm:cxn modelId="{C8B9ED8E-F8CA-481E-8917-237B33583019}" type="presOf" srcId="{9F276630-3383-432F-9467-D53FDFC618C9}" destId="{B57B0081-B32B-4F8E-9975-344068050042}" srcOrd="0" destOrd="0" presId="urn:microsoft.com/office/officeart/2005/8/layout/process3"/>
    <dgm:cxn modelId="{5919929B-4FA7-47E5-9AE5-AAA8FAC23D86}" type="presOf" srcId="{A371B47A-DB4A-4F2C-B003-6BD66213266A}" destId="{1000FDC3-DA54-457E-BF11-BD3BE4F872BC}" srcOrd="1" destOrd="0" presId="urn:microsoft.com/office/officeart/2005/8/layout/process3"/>
    <dgm:cxn modelId="{A90081A7-5D56-46A2-8352-7753AFE6173D}" type="presOf" srcId="{89A50FA0-872B-44A8-B67C-9172EE076A57}" destId="{7E5130D6-8594-4C97-9CA6-03D61EAA9FE8}" srcOrd="0" destOrd="5" presId="urn:microsoft.com/office/officeart/2005/8/layout/process3"/>
    <dgm:cxn modelId="{1E7985AB-032C-49F7-9BDC-4C46918DFC70}" type="presOf" srcId="{D9F910EF-4D29-49FC-9C8E-56F64D8C07F7}" destId="{2B4433FD-F2B3-40D2-B256-0828B8DBE471}" srcOrd="1" destOrd="0" presId="urn:microsoft.com/office/officeart/2005/8/layout/process3"/>
    <dgm:cxn modelId="{8A3FFFAD-7616-4A0A-8A6A-8F94FB67A2F1}" srcId="{9F276630-3383-432F-9467-D53FDFC618C9}" destId="{A371B47A-DB4A-4F2C-B003-6BD66213266A}" srcOrd="1" destOrd="0" parTransId="{BFE3AA1A-7395-433E-8839-5FE27DB2D10A}" sibTransId="{C7A6864C-8C1A-44A7-AB43-FFD8C6EF6A50}"/>
    <dgm:cxn modelId="{0F2133B1-4D60-4207-BFEE-EBD1F9107D25}" srcId="{D9F910EF-4D29-49FC-9C8E-56F64D8C07F7}" destId="{17E3E005-F24A-4A2B-99E9-CF712D6F1DF0}" srcOrd="4" destOrd="0" parTransId="{D4B74DF3-C272-4D7D-8FB6-869075BA45BD}" sibTransId="{D572911E-B994-4605-ADA7-697F26955780}"/>
    <dgm:cxn modelId="{D9117CB4-16B0-4E4F-A09E-B0631D8A45A6}" type="presOf" srcId="{17E3E005-F24A-4A2B-99E9-CF712D6F1DF0}" destId="{7E5130D6-8594-4C97-9CA6-03D61EAA9FE8}" srcOrd="0" destOrd="4" presId="urn:microsoft.com/office/officeart/2005/8/layout/process3"/>
    <dgm:cxn modelId="{13586DBF-425B-404E-AD41-F1B3FAD5E7A5}" type="presOf" srcId="{C7A6864C-8C1A-44A7-AB43-FFD8C6EF6A50}" destId="{B0B26F8E-F693-4716-9F4F-064369FEA554}" srcOrd="0" destOrd="0" presId="urn:microsoft.com/office/officeart/2005/8/layout/process3"/>
    <dgm:cxn modelId="{D15149C1-6A1C-4B60-B753-6C4F45B4B87E}" type="presOf" srcId="{9BB1BD90-3B77-4D1D-9E20-7AFA6457BA7E}" destId="{BFC421DE-672D-4D15-A659-25CA63C62007}" srcOrd="0" destOrd="4" presId="urn:microsoft.com/office/officeart/2005/8/layout/process3"/>
    <dgm:cxn modelId="{B6F1A7C2-1034-462B-9464-EFFE1B6E343C}" type="presOf" srcId="{CCBA1615-955B-4A1C-A612-6725B6BE810F}" destId="{80E3BE56-53B1-4EBF-A1E0-12DC3B12D677}" srcOrd="1" destOrd="0" presId="urn:microsoft.com/office/officeart/2005/8/layout/process3"/>
    <dgm:cxn modelId="{12EE64C8-B880-4830-BCC6-F770B2FEF128}" srcId="{D9F910EF-4D29-49FC-9C8E-56F64D8C07F7}" destId="{354DA3CE-B09F-4E62-A8B6-481A9F7F53B5}" srcOrd="2" destOrd="0" parTransId="{EC33FF0F-3FD0-45BA-B7EB-AD18203FA572}" sibTransId="{E8820306-E5C1-42AA-9C0E-0B0038277A1C}"/>
    <dgm:cxn modelId="{DF5275C8-C038-4205-B9D9-E04081AC6185}" srcId="{D9F910EF-4D29-49FC-9C8E-56F64D8C07F7}" destId="{235ECA14-0454-48AB-A884-95F1A6F30B2D}" srcOrd="1" destOrd="0" parTransId="{700AD7FC-95B5-4FD0-A553-2EA86CD363D3}" sibTransId="{95F92064-172A-434B-ADDE-4FD285FB44EB}"/>
    <dgm:cxn modelId="{9A792DCD-6A33-4960-835B-F3198B0C1F25}" type="presOf" srcId="{BAA755E2-6CAD-4689-A5F6-AE49CE1ED63E}" destId="{F80DCA05-C8CB-4E45-90D8-FD965F0FD7EA}" srcOrd="0" destOrd="3" presId="urn:microsoft.com/office/officeart/2005/8/layout/process3"/>
    <dgm:cxn modelId="{1C9CD3CD-C9AF-4A0A-A16D-5F17A9C7BA3D}" type="presOf" srcId="{BC99E925-1DB8-47DE-89B3-C79C04FA66A5}" destId="{7E5130D6-8594-4C97-9CA6-03D61EAA9FE8}" srcOrd="0" destOrd="0" presId="urn:microsoft.com/office/officeart/2005/8/layout/process3"/>
    <dgm:cxn modelId="{9305ACDA-CC0E-47AA-BE8E-85D032E2B307}" srcId="{CCBA1615-955B-4A1C-A612-6725B6BE810F}" destId="{704321F0-06B7-42B4-B29F-D76E1994F9EC}" srcOrd="0" destOrd="0" parTransId="{CBBCF3E0-EB1C-4928-9174-E06C00207C38}" sibTransId="{AEC680DE-083B-4D10-8D6E-86760639924D}"/>
    <dgm:cxn modelId="{8F3013DF-CAC2-452A-BC4E-46BEA1B1F093}" srcId="{CCBA1615-955B-4A1C-A612-6725B6BE810F}" destId="{4E6E26EB-9861-48B1-82D9-5D12AB669B18}" srcOrd="4" destOrd="0" parTransId="{76D70EDC-1B8F-47E2-AD51-E8DF288B63D1}" sibTransId="{2EC1DED0-DB77-404F-BB9D-657667BC7442}"/>
    <dgm:cxn modelId="{29FF9DF0-3BD2-4879-81B0-8A187EBAD77D}" srcId="{D9F910EF-4D29-49FC-9C8E-56F64D8C07F7}" destId="{F8D45A60-D791-4018-B40F-B8315954D509}" srcOrd="3" destOrd="0" parTransId="{75001705-D2AE-44B7-973E-E8866D69F436}" sibTransId="{BCE56EF9-72AC-47FA-9E36-C8FEAA1B4338}"/>
    <dgm:cxn modelId="{FC0C75F3-3EC4-4241-8107-548B91CB780B}" type="presOf" srcId="{02847517-88E0-419E-89B5-D356C0A8C012}" destId="{F80DCA05-C8CB-4E45-90D8-FD965F0FD7EA}" srcOrd="0" destOrd="2" presId="urn:microsoft.com/office/officeart/2005/8/layout/process3"/>
    <dgm:cxn modelId="{105E21F4-45C4-48E5-8CC6-E18E70726364}" srcId="{A371B47A-DB4A-4F2C-B003-6BD66213266A}" destId="{4A5507BD-B2CC-4683-8D34-4D40C624BD6B}" srcOrd="1" destOrd="0" parTransId="{BAB58B24-1CCF-46C0-AD25-19F81B01D883}" sibTransId="{B6BDFA05-C744-40AB-8F52-DEA4967E7ED9}"/>
    <dgm:cxn modelId="{34F088F6-D2B2-4A34-AE33-961A54F17046}" type="presOf" srcId="{DC2BF8D4-351F-481C-866A-97EE34401DB4}" destId="{F80DCA05-C8CB-4E45-90D8-FD965F0FD7EA}" srcOrd="0" destOrd="1" presId="urn:microsoft.com/office/officeart/2005/8/layout/process3"/>
    <dgm:cxn modelId="{7AA94D96-671D-4C2B-A72E-0FCEFF2D0F5C}" type="presParOf" srcId="{B57B0081-B32B-4F8E-9975-344068050042}" destId="{241ACBF9-81C0-47A8-AE1D-72F16C24E751}" srcOrd="0" destOrd="0" presId="urn:microsoft.com/office/officeart/2005/8/layout/process3"/>
    <dgm:cxn modelId="{DFBC900E-EF18-4CCC-BA53-A7D142B07FED}" type="presParOf" srcId="{241ACBF9-81C0-47A8-AE1D-72F16C24E751}" destId="{E1F979DC-9EC7-4CB2-8A93-7241A70191AB}" srcOrd="0" destOrd="0" presId="urn:microsoft.com/office/officeart/2005/8/layout/process3"/>
    <dgm:cxn modelId="{0D524C07-E94A-428B-9D6C-E7AB25A687DA}" type="presParOf" srcId="{241ACBF9-81C0-47A8-AE1D-72F16C24E751}" destId="{80E3BE56-53B1-4EBF-A1E0-12DC3B12D677}" srcOrd="1" destOrd="0" presId="urn:microsoft.com/office/officeart/2005/8/layout/process3"/>
    <dgm:cxn modelId="{66CF2E2B-C58B-41E9-A81B-D5699ADE95AA}" type="presParOf" srcId="{241ACBF9-81C0-47A8-AE1D-72F16C24E751}" destId="{F80DCA05-C8CB-4E45-90D8-FD965F0FD7EA}" srcOrd="2" destOrd="0" presId="urn:microsoft.com/office/officeart/2005/8/layout/process3"/>
    <dgm:cxn modelId="{4217F1E5-5134-4BCF-90FD-A386094EDF5C}" type="presParOf" srcId="{B57B0081-B32B-4F8E-9975-344068050042}" destId="{C97393AD-D36A-4286-910B-624C9B5BF7FD}" srcOrd="1" destOrd="0" presId="urn:microsoft.com/office/officeart/2005/8/layout/process3"/>
    <dgm:cxn modelId="{A2E2953C-061F-4CB9-8E36-D1E5F39849E2}" type="presParOf" srcId="{C97393AD-D36A-4286-910B-624C9B5BF7FD}" destId="{12F552CD-636E-4B41-980C-2579F7F1AE78}" srcOrd="0" destOrd="0" presId="urn:microsoft.com/office/officeart/2005/8/layout/process3"/>
    <dgm:cxn modelId="{56E92C56-CBEF-40FA-9165-1CB588ECAC87}" type="presParOf" srcId="{B57B0081-B32B-4F8E-9975-344068050042}" destId="{C0E42073-0FCD-4719-9B12-4722DBAB8489}" srcOrd="2" destOrd="0" presId="urn:microsoft.com/office/officeart/2005/8/layout/process3"/>
    <dgm:cxn modelId="{0B8356FA-347C-4B75-BD5C-3F7375DE318C}" type="presParOf" srcId="{C0E42073-0FCD-4719-9B12-4722DBAB8489}" destId="{0AD48D40-1047-4E8B-B710-7AD76FF5D674}" srcOrd="0" destOrd="0" presId="urn:microsoft.com/office/officeart/2005/8/layout/process3"/>
    <dgm:cxn modelId="{AAFD22C8-1952-41BD-A579-97DB9EE440DD}" type="presParOf" srcId="{C0E42073-0FCD-4719-9B12-4722DBAB8489}" destId="{1000FDC3-DA54-457E-BF11-BD3BE4F872BC}" srcOrd="1" destOrd="0" presId="urn:microsoft.com/office/officeart/2005/8/layout/process3"/>
    <dgm:cxn modelId="{D93BF7F6-D95D-4226-A3A4-ED1E486BBD62}" type="presParOf" srcId="{C0E42073-0FCD-4719-9B12-4722DBAB8489}" destId="{BFC421DE-672D-4D15-A659-25CA63C62007}" srcOrd="2" destOrd="0" presId="urn:microsoft.com/office/officeart/2005/8/layout/process3"/>
    <dgm:cxn modelId="{1D30C166-3A4C-494C-B769-F0740D6EE50E}" type="presParOf" srcId="{B57B0081-B32B-4F8E-9975-344068050042}" destId="{B0B26F8E-F693-4716-9F4F-064369FEA554}" srcOrd="3" destOrd="0" presId="urn:microsoft.com/office/officeart/2005/8/layout/process3"/>
    <dgm:cxn modelId="{ACB70EBA-145F-4E94-9C82-7E0F07A4F375}" type="presParOf" srcId="{B0B26F8E-F693-4716-9F4F-064369FEA554}" destId="{FC2325D6-0B89-4A72-9E5F-A2C6FB91664E}" srcOrd="0" destOrd="0" presId="urn:microsoft.com/office/officeart/2005/8/layout/process3"/>
    <dgm:cxn modelId="{164D873E-704C-47A0-8E80-DADCDE98E8AE}" type="presParOf" srcId="{B57B0081-B32B-4F8E-9975-344068050042}" destId="{64759EA3-2B04-42DE-B274-72A5FD9D6012}" srcOrd="4" destOrd="0" presId="urn:microsoft.com/office/officeart/2005/8/layout/process3"/>
    <dgm:cxn modelId="{03B2574B-D21A-4D9A-9D92-C41B8F8ADCE9}" type="presParOf" srcId="{64759EA3-2B04-42DE-B274-72A5FD9D6012}" destId="{34054114-3EB1-49B4-B777-6F254C1369DB}" srcOrd="0" destOrd="0" presId="urn:microsoft.com/office/officeart/2005/8/layout/process3"/>
    <dgm:cxn modelId="{C94A5D1D-CDE7-4EDB-8231-6BB5CA138D5D}" type="presParOf" srcId="{64759EA3-2B04-42DE-B274-72A5FD9D6012}" destId="{2B4433FD-F2B3-40D2-B256-0828B8DBE471}" srcOrd="1" destOrd="0" presId="urn:microsoft.com/office/officeart/2005/8/layout/process3"/>
    <dgm:cxn modelId="{73FD4B81-D112-4F6E-AD0C-0FFE0FD62EAA}" type="presParOf" srcId="{64759EA3-2B04-42DE-B274-72A5FD9D6012}" destId="{7E5130D6-8594-4C97-9CA6-03D61EAA9FE8}"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7E45FD-5EB3-4756-A001-DCE9BF81CF05}" type="doc">
      <dgm:prSet loTypeId="urn:microsoft.com/office/officeart/2005/8/layout/lProcess2" loCatId="list" qsTypeId="urn:microsoft.com/office/officeart/2005/8/quickstyle/simple1" qsCatId="simple" csTypeId="urn:microsoft.com/office/officeart/2005/8/colors/accent2_1" csCatId="accent2" phldr="1"/>
      <dgm:spPr/>
      <dgm:t>
        <a:bodyPr/>
        <a:lstStyle/>
        <a:p>
          <a:endParaRPr lang="zh-CN" altLang="en-US"/>
        </a:p>
      </dgm:t>
    </dgm:pt>
    <dgm:pt modelId="{825FF5E0-9232-43BE-A0C4-24CF2AF274A4}">
      <dgm:prSet/>
      <dgm:spPr/>
      <dgm:t>
        <a:bodyPr/>
        <a:lstStyle/>
        <a:p>
          <a:r>
            <a:rPr lang="zh-CN"/>
            <a:t>分类</a:t>
          </a:r>
        </a:p>
      </dgm:t>
    </dgm:pt>
    <dgm:pt modelId="{EC384D7D-BA61-4583-BC21-577FDFB71DA7}" type="parTrans" cxnId="{039F1CD7-E49C-43D8-A4DC-BABCFF109417}">
      <dgm:prSet/>
      <dgm:spPr/>
      <dgm:t>
        <a:bodyPr/>
        <a:lstStyle/>
        <a:p>
          <a:endParaRPr lang="zh-CN" altLang="en-US"/>
        </a:p>
      </dgm:t>
    </dgm:pt>
    <dgm:pt modelId="{B4768902-02B7-4985-901E-AEE0A983B9E6}" type="sibTrans" cxnId="{039F1CD7-E49C-43D8-A4DC-BABCFF109417}">
      <dgm:prSet/>
      <dgm:spPr/>
      <dgm:t>
        <a:bodyPr/>
        <a:lstStyle/>
        <a:p>
          <a:endParaRPr lang="zh-CN" altLang="en-US"/>
        </a:p>
      </dgm:t>
    </dgm:pt>
    <dgm:pt modelId="{8E308777-378E-4B8E-AD29-07EB5485D54C}">
      <dgm:prSet/>
      <dgm:spPr/>
      <dgm:t>
        <a:bodyPr/>
        <a:lstStyle/>
        <a:p>
          <a:r>
            <a:rPr lang="zh-CN"/>
            <a:t>文本分类</a:t>
          </a:r>
        </a:p>
      </dgm:t>
    </dgm:pt>
    <dgm:pt modelId="{5229BE6B-E150-4867-8B64-648FB2ED323B}" type="parTrans" cxnId="{AC2F7230-8E18-46A2-A38F-84510CC76BC2}">
      <dgm:prSet/>
      <dgm:spPr/>
      <dgm:t>
        <a:bodyPr/>
        <a:lstStyle/>
        <a:p>
          <a:endParaRPr lang="zh-CN" altLang="en-US"/>
        </a:p>
      </dgm:t>
    </dgm:pt>
    <dgm:pt modelId="{C14B67AD-2713-48A9-9511-417B5623B2EE}" type="sibTrans" cxnId="{AC2F7230-8E18-46A2-A38F-84510CC76BC2}">
      <dgm:prSet/>
      <dgm:spPr/>
      <dgm:t>
        <a:bodyPr/>
        <a:lstStyle/>
        <a:p>
          <a:endParaRPr lang="zh-CN" altLang="en-US"/>
        </a:p>
      </dgm:t>
    </dgm:pt>
    <dgm:pt modelId="{63D94D93-2FEA-49DB-84DF-3D3E6B784152}">
      <dgm:prSet/>
      <dgm:spPr/>
      <dgm:t>
        <a:bodyPr/>
        <a:lstStyle/>
        <a:p>
          <a:r>
            <a:rPr lang="zh-CN" dirty="0"/>
            <a:t>情感分类</a:t>
          </a:r>
        </a:p>
      </dgm:t>
    </dgm:pt>
    <dgm:pt modelId="{3155072E-304E-4E16-9DEF-C405BD36A301}" type="parTrans" cxnId="{E0E59951-B1FF-48E6-98DC-24C282DB29C0}">
      <dgm:prSet/>
      <dgm:spPr/>
      <dgm:t>
        <a:bodyPr/>
        <a:lstStyle/>
        <a:p>
          <a:endParaRPr lang="zh-CN" altLang="en-US"/>
        </a:p>
      </dgm:t>
    </dgm:pt>
    <dgm:pt modelId="{D068C64A-5ED1-4161-8128-0933248C9A7F}" type="sibTrans" cxnId="{E0E59951-B1FF-48E6-98DC-24C282DB29C0}">
      <dgm:prSet/>
      <dgm:spPr/>
      <dgm:t>
        <a:bodyPr/>
        <a:lstStyle/>
        <a:p>
          <a:endParaRPr lang="zh-CN" altLang="en-US"/>
        </a:p>
      </dgm:t>
    </dgm:pt>
    <dgm:pt modelId="{5901EDAA-C393-4B62-8652-DDBB51E9B3A1}">
      <dgm:prSet/>
      <dgm:spPr/>
      <dgm:t>
        <a:bodyPr/>
        <a:lstStyle/>
        <a:p>
          <a:r>
            <a:rPr lang="zh-CN" dirty="0"/>
            <a:t>文本匹配</a:t>
          </a:r>
        </a:p>
      </dgm:t>
    </dgm:pt>
    <dgm:pt modelId="{C45A9AC7-5241-42B6-B9C5-DEB366FE9024}" type="parTrans" cxnId="{C37F4645-7153-426C-B4DA-65040C1EF473}">
      <dgm:prSet/>
      <dgm:spPr/>
      <dgm:t>
        <a:bodyPr/>
        <a:lstStyle/>
        <a:p>
          <a:endParaRPr lang="zh-CN" altLang="en-US"/>
        </a:p>
      </dgm:t>
    </dgm:pt>
    <dgm:pt modelId="{63114793-C790-4447-9132-304949760239}" type="sibTrans" cxnId="{C37F4645-7153-426C-B4DA-65040C1EF473}">
      <dgm:prSet/>
      <dgm:spPr/>
      <dgm:t>
        <a:bodyPr/>
        <a:lstStyle/>
        <a:p>
          <a:endParaRPr lang="zh-CN" altLang="en-US"/>
        </a:p>
      </dgm:t>
    </dgm:pt>
    <dgm:pt modelId="{9BD9FA46-3C5A-4D74-B021-1BC0ACAC2C06}">
      <dgm:prSet/>
      <dgm:spPr/>
      <dgm:t>
        <a:bodyPr/>
        <a:lstStyle/>
        <a:p>
          <a:r>
            <a:rPr lang="zh-CN" dirty="0"/>
            <a:t>序列标注</a:t>
          </a:r>
        </a:p>
      </dgm:t>
    </dgm:pt>
    <dgm:pt modelId="{9BD75D5C-53D0-45D4-8D74-CEDDC9EB92B0}" type="parTrans" cxnId="{8766E39A-A84D-4913-8EF5-54410758FBF2}">
      <dgm:prSet/>
      <dgm:spPr/>
      <dgm:t>
        <a:bodyPr/>
        <a:lstStyle/>
        <a:p>
          <a:endParaRPr lang="zh-CN" altLang="en-US"/>
        </a:p>
      </dgm:t>
    </dgm:pt>
    <dgm:pt modelId="{DDB0F12A-17E1-4846-BCDF-16F8B660D82D}" type="sibTrans" cxnId="{8766E39A-A84D-4913-8EF5-54410758FBF2}">
      <dgm:prSet/>
      <dgm:spPr/>
      <dgm:t>
        <a:bodyPr/>
        <a:lstStyle/>
        <a:p>
          <a:endParaRPr lang="zh-CN" altLang="en-US"/>
        </a:p>
      </dgm:t>
    </dgm:pt>
    <dgm:pt modelId="{84812D4A-8044-4C2E-884D-C325D1281BFA}">
      <dgm:prSet/>
      <dgm:spPr/>
      <dgm:t>
        <a:bodyPr/>
        <a:lstStyle/>
        <a:p>
          <a:r>
            <a:rPr lang="zh-CN" dirty="0"/>
            <a:t>中文分词</a:t>
          </a:r>
        </a:p>
      </dgm:t>
    </dgm:pt>
    <dgm:pt modelId="{E0C86CC6-67D8-493B-B526-36148F948638}" type="parTrans" cxnId="{E4A3A31A-93D4-43DF-92A1-70281CC4FA75}">
      <dgm:prSet/>
      <dgm:spPr/>
      <dgm:t>
        <a:bodyPr/>
        <a:lstStyle/>
        <a:p>
          <a:endParaRPr lang="zh-CN" altLang="en-US"/>
        </a:p>
      </dgm:t>
    </dgm:pt>
    <dgm:pt modelId="{8F03EA3F-852F-4E62-A402-8CAFB5891087}" type="sibTrans" cxnId="{E4A3A31A-93D4-43DF-92A1-70281CC4FA75}">
      <dgm:prSet/>
      <dgm:spPr/>
      <dgm:t>
        <a:bodyPr/>
        <a:lstStyle/>
        <a:p>
          <a:endParaRPr lang="zh-CN" altLang="en-US"/>
        </a:p>
      </dgm:t>
    </dgm:pt>
    <dgm:pt modelId="{D192B7E6-64BA-4ED9-9B95-35DF1E43C17D}">
      <dgm:prSet/>
      <dgm:spPr/>
      <dgm:t>
        <a:bodyPr/>
        <a:lstStyle/>
        <a:p>
          <a:r>
            <a:rPr lang="zh-CN" dirty="0"/>
            <a:t>词性标注</a:t>
          </a:r>
        </a:p>
      </dgm:t>
    </dgm:pt>
    <dgm:pt modelId="{273CD625-6FFA-47FA-8C94-608BF2B436B9}" type="parTrans" cxnId="{C212CA73-66A1-416E-AD45-34CDFB8EC4E0}">
      <dgm:prSet/>
      <dgm:spPr/>
      <dgm:t>
        <a:bodyPr/>
        <a:lstStyle/>
        <a:p>
          <a:endParaRPr lang="zh-CN" altLang="en-US"/>
        </a:p>
      </dgm:t>
    </dgm:pt>
    <dgm:pt modelId="{3887722B-B190-4579-8712-3C3E5AC433CB}" type="sibTrans" cxnId="{C212CA73-66A1-416E-AD45-34CDFB8EC4E0}">
      <dgm:prSet/>
      <dgm:spPr/>
      <dgm:t>
        <a:bodyPr/>
        <a:lstStyle/>
        <a:p>
          <a:endParaRPr lang="zh-CN" altLang="en-US"/>
        </a:p>
      </dgm:t>
    </dgm:pt>
    <dgm:pt modelId="{BA9BD3CC-FB2A-4A91-885E-99F6DF166CEE}">
      <dgm:prSet/>
      <dgm:spPr/>
      <dgm:t>
        <a:bodyPr/>
        <a:lstStyle/>
        <a:p>
          <a:r>
            <a:rPr lang="zh-CN" dirty="0"/>
            <a:t>信息抽取</a:t>
          </a:r>
        </a:p>
      </dgm:t>
    </dgm:pt>
    <dgm:pt modelId="{E0D44D75-3EA8-4C1D-9961-16F04F7B98CC}" type="parTrans" cxnId="{0209C8A8-702E-41EF-8BF8-81EFBE6BFABF}">
      <dgm:prSet/>
      <dgm:spPr/>
      <dgm:t>
        <a:bodyPr/>
        <a:lstStyle/>
        <a:p>
          <a:endParaRPr lang="zh-CN" altLang="en-US"/>
        </a:p>
      </dgm:t>
    </dgm:pt>
    <dgm:pt modelId="{E9616D20-C11F-4BCA-9840-A3B915909A04}" type="sibTrans" cxnId="{0209C8A8-702E-41EF-8BF8-81EFBE6BFABF}">
      <dgm:prSet/>
      <dgm:spPr/>
      <dgm:t>
        <a:bodyPr/>
        <a:lstStyle/>
        <a:p>
          <a:endParaRPr lang="zh-CN" altLang="en-US"/>
        </a:p>
      </dgm:t>
    </dgm:pt>
    <dgm:pt modelId="{E07A027F-8BBB-4A82-A93F-EA6B5F46FDBD}">
      <dgm:prSet/>
      <dgm:spPr/>
      <dgm:t>
        <a:bodyPr/>
        <a:lstStyle/>
        <a:p>
          <a:r>
            <a:rPr lang="zh-CN"/>
            <a:t>生成</a:t>
          </a:r>
        </a:p>
      </dgm:t>
    </dgm:pt>
    <dgm:pt modelId="{252398BC-C953-4F71-A234-DBB7DA57C446}" type="parTrans" cxnId="{F8F6FCDD-4E91-4441-8D46-CFD35C140192}">
      <dgm:prSet/>
      <dgm:spPr/>
      <dgm:t>
        <a:bodyPr/>
        <a:lstStyle/>
        <a:p>
          <a:endParaRPr lang="zh-CN" altLang="en-US"/>
        </a:p>
      </dgm:t>
    </dgm:pt>
    <dgm:pt modelId="{CF53BD76-A7E2-4F8F-9651-F2A757943F9D}" type="sibTrans" cxnId="{F8F6FCDD-4E91-4441-8D46-CFD35C140192}">
      <dgm:prSet/>
      <dgm:spPr/>
      <dgm:t>
        <a:bodyPr/>
        <a:lstStyle/>
        <a:p>
          <a:endParaRPr lang="zh-CN" altLang="en-US"/>
        </a:p>
      </dgm:t>
    </dgm:pt>
    <dgm:pt modelId="{472A9625-3FBF-4DD2-AF68-46F924343EC4}">
      <dgm:prSet/>
      <dgm:spPr/>
      <dgm:t>
        <a:bodyPr/>
        <a:lstStyle/>
        <a:p>
          <a:r>
            <a:rPr lang="zh-CN"/>
            <a:t>机器翻译</a:t>
          </a:r>
        </a:p>
      </dgm:t>
    </dgm:pt>
    <dgm:pt modelId="{D360D2C8-6756-432C-99E4-42C6EE1DE95F}" type="parTrans" cxnId="{3E29654E-2751-482F-8D1B-B971C95FBD19}">
      <dgm:prSet/>
      <dgm:spPr/>
      <dgm:t>
        <a:bodyPr/>
        <a:lstStyle/>
        <a:p>
          <a:endParaRPr lang="zh-CN" altLang="en-US"/>
        </a:p>
      </dgm:t>
    </dgm:pt>
    <dgm:pt modelId="{B5390336-9A87-4CDB-A10B-C188666D3CAF}" type="sibTrans" cxnId="{3E29654E-2751-482F-8D1B-B971C95FBD19}">
      <dgm:prSet/>
      <dgm:spPr/>
      <dgm:t>
        <a:bodyPr/>
        <a:lstStyle/>
        <a:p>
          <a:endParaRPr lang="zh-CN" altLang="en-US"/>
        </a:p>
      </dgm:t>
    </dgm:pt>
    <dgm:pt modelId="{8858B8FF-ED7B-4C4A-80CF-72DF944BB690}">
      <dgm:prSet/>
      <dgm:spPr/>
      <dgm:t>
        <a:bodyPr/>
        <a:lstStyle/>
        <a:p>
          <a:r>
            <a:rPr lang="zh-CN"/>
            <a:t>文本摘要</a:t>
          </a:r>
        </a:p>
      </dgm:t>
    </dgm:pt>
    <dgm:pt modelId="{51B01042-D24A-4659-9E19-11841C507031}" type="parTrans" cxnId="{2D394ADD-790F-4473-82AE-A77C623C6FC6}">
      <dgm:prSet/>
      <dgm:spPr/>
      <dgm:t>
        <a:bodyPr/>
        <a:lstStyle/>
        <a:p>
          <a:endParaRPr lang="zh-CN" altLang="en-US"/>
        </a:p>
      </dgm:t>
    </dgm:pt>
    <dgm:pt modelId="{F695168C-2FCE-4A57-B6F0-8C59FD70CC39}" type="sibTrans" cxnId="{2D394ADD-790F-4473-82AE-A77C623C6FC6}">
      <dgm:prSet/>
      <dgm:spPr/>
      <dgm:t>
        <a:bodyPr/>
        <a:lstStyle/>
        <a:p>
          <a:endParaRPr lang="zh-CN" altLang="en-US"/>
        </a:p>
      </dgm:t>
    </dgm:pt>
    <dgm:pt modelId="{2C8E8013-D776-467D-9BE9-6B1F6CAD2105}">
      <dgm:prSet/>
      <dgm:spPr/>
      <dgm:t>
        <a:bodyPr/>
        <a:lstStyle/>
        <a:p>
          <a:r>
            <a:rPr lang="zh-CN" dirty="0"/>
            <a:t>风格迁移</a:t>
          </a:r>
        </a:p>
      </dgm:t>
    </dgm:pt>
    <dgm:pt modelId="{E3E4EA95-6876-4602-94F4-7E2E634B2C46}" type="parTrans" cxnId="{1128AF12-B12B-4EBD-BE8E-2AE99265489D}">
      <dgm:prSet/>
      <dgm:spPr/>
      <dgm:t>
        <a:bodyPr/>
        <a:lstStyle/>
        <a:p>
          <a:endParaRPr lang="zh-CN" altLang="en-US"/>
        </a:p>
      </dgm:t>
    </dgm:pt>
    <dgm:pt modelId="{C5D199C3-3094-4213-8ABF-9896F12E960D}" type="sibTrans" cxnId="{1128AF12-B12B-4EBD-BE8E-2AE99265489D}">
      <dgm:prSet/>
      <dgm:spPr/>
      <dgm:t>
        <a:bodyPr/>
        <a:lstStyle/>
        <a:p>
          <a:endParaRPr lang="zh-CN" altLang="en-US"/>
        </a:p>
      </dgm:t>
    </dgm:pt>
    <dgm:pt modelId="{E8563284-ABAD-4553-A7A7-CE4088827388}">
      <dgm:prSet/>
      <dgm:spPr/>
      <dgm:t>
        <a:bodyPr/>
        <a:lstStyle/>
        <a:p>
          <a:r>
            <a:rPr lang="zh-CN" altLang="en-US" dirty="0"/>
            <a:t>对话系统</a:t>
          </a:r>
          <a:endParaRPr lang="zh-CN" dirty="0"/>
        </a:p>
      </dgm:t>
    </dgm:pt>
    <dgm:pt modelId="{5A44FC62-DF5F-4CBB-9585-8C44370C97B1}" type="parTrans" cxnId="{92C1ABC9-D90F-45A6-9526-D31F6F4B3ED5}">
      <dgm:prSet/>
      <dgm:spPr/>
      <dgm:t>
        <a:bodyPr/>
        <a:lstStyle/>
        <a:p>
          <a:endParaRPr lang="zh-CN" altLang="en-US"/>
        </a:p>
      </dgm:t>
    </dgm:pt>
    <dgm:pt modelId="{75C1BD26-6882-4EC3-9C43-58CEEED85CBF}" type="sibTrans" cxnId="{92C1ABC9-D90F-45A6-9526-D31F6F4B3ED5}">
      <dgm:prSet/>
      <dgm:spPr/>
      <dgm:t>
        <a:bodyPr/>
        <a:lstStyle/>
        <a:p>
          <a:endParaRPr lang="zh-CN" altLang="en-US"/>
        </a:p>
      </dgm:t>
    </dgm:pt>
    <dgm:pt modelId="{48DE1AAA-2E4C-48C6-80EE-74B1A9FD72BA}">
      <dgm:prSet/>
      <dgm:spPr/>
      <dgm:t>
        <a:bodyPr/>
        <a:lstStyle/>
        <a:p>
          <a:r>
            <a:rPr lang="zh-CN" altLang="en-US" dirty="0"/>
            <a:t>自动问答</a:t>
          </a:r>
          <a:endParaRPr lang="zh-CN" dirty="0"/>
        </a:p>
      </dgm:t>
    </dgm:pt>
    <dgm:pt modelId="{59FBEE30-6AA2-4CA4-A475-7B65605CE5FA}" type="parTrans" cxnId="{050E7E84-AB24-4397-8E2A-8DA4CD74E0C2}">
      <dgm:prSet/>
      <dgm:spPr/>
      <dgm:t>
        <a:bodyPr/>
        <a:lstStyle/>
        <a:p>
          <a:endParaRPr lang="zh-CN" altLang="en-US"/>
        </a:p>
      </dgm:t>
    </dgm:pt>
    <dgm:pt modelId="{DA7142AD-AF9D-4BCC-A5DC-958C6F369DDF}" type="sibTrans" cxnId="{050E7E84-AB24-4397-8E2A-8DA4CD74E0C2}">
      <dgm:prSet/>
      <dgm:spPr/>
      <dgm:t>
        <a:bodyPr/>
        <a:lstStyle/>
        <a:p>
          <a:endParaRPr lang="zh-CN" altLang="en-US"/>
        </a:p>
      </dgm:t>
    </dgm:pt>
    <dgm:pt modelId="{0C88926E-0354-4C37-8FB6-3AD2D1913C03}">
      <dgm:prSet/>
      <dgm:spPr/>
      <dgm:t>
        <a:bodyPr/>
        <a:lstStyle/>
        <a:p>
          <a:r>
            <a:rPr lang="zh-CN" altLang="en-US" dirty="0"/>
            <a:t>文本蕴涵</a:t>
          </a:r>
          <a:endParaRPr lang="zh-CN" dirty="0"/>
        </a:p>
      </dgm:t>
    </dgm:pt>
    <dgm:pt modelId="{2FFE2557-1F57-45E3-9320-A8A4A390C8DB}" type="parTrans" cxnId="{4FA38E23-7AA0-426F-A4A1-C361006BF995}">
      <dgm:prSet/>
      <dgm:spPr/>
      <dgm:t>
        <a:bodyPr/>
        <a:lstStyle/>
        <a:p>
          <a:endParaRPr lang="zh-CN" altLang="en-US"/>
        </a:p>
      </dgm:t>
    </dgm:pt>
    <dgm:pt modelId="{1364EFD7-097C-4052-83AD-5FED67F2E5E2}" type="sibTrans" cxnId="{4FA38E23-7AA0-426F-A4A1-C361006BF995}">
      <dgm:prSet/>
      <dgm:spPr/>
      <dgm:t>
        <a:bodyPr/>
        <a:lstStyle/>
        <a:p>
          <a:endParaRPr lang="zh-CN" altLang="en-US"/>
        </a:p>
      </dgm:t>
    </dgm:pt>
    <dgm:pt modelId="{87138D29-1077-46D7-A4D9-BA2E77FDD618}" type="pres">
      <dgm:prSet presAssocID="{B37E45FD-5EB3-4756-A001-DCE9BF81CF05}" presName="theList" presStyleCnt="0">
        <dgm:presLayoutVars>
          <dgm:dir/>
          <dgm:animLvl val="lvl"/>
          <dgm:resizeHandles val="exact"/>
        </dgm:presLayoutVars>
      </dgm:prSet>
      <dgm:spPr/>
    </dgm:pt>
    <dgm:pt modelId="{3A76C28D-66E3-438F-BFDA-35EAF29879EF}" type="pres">
      <dgm:prSet presAssocID="{825FF5E0-9232-43BE-A0C4-24CF2AF274A4}" presName="compNode" presStyleCnt="0"/>
      <dgm:spPr/>
    </dgm:pt>
    <dgm:pt modelId="{2DEBD7AB-E8CE-4530-96B0-0047FE5A83C5}" type="pres">
      <dgm:prSet presAssocID="{825FF5E0-9232-43BE-A0C4-24CF2AF274A4}" presName="aNode" presStyleLbl="bgShp" presStyleIdx="0" presStyleCnt="3"/>
      <dgm:spPr/>
    </dgm:pt>
    <dgm:pt modelId="{B7C26C22-058D-4BB2-9B66-B532D9118AE6}" type="pres">
      <dgm:prSet presAssocID="{825FF5E0-9232-43BE-A0C4-24CF2AF274A4}" presName="textNode" presStyleLbl="bgShp" presStyleIdx="0" presStyleCnt="3"/>
      <dgm:spPr/>
    </dgm:pt>
    <dgm:pt modelId="{1B1B5920-0296-4DDA-9E48-29A17B45B43A}" type="pres">
      <dgm:prSet presAssocID="{825FF5E0-9232-43BE-A0C4-24CF2AF274A4}" presName="compChildNode" presStyleCnt="0"/>
      <dgm:spPr/>
    </dgm:pt>
    <dgm:pt modelId="{32D0BA25-164F-48D4-8576-85A5E4C8F6A1}" type="pres">
      <dgm:prSet presAssocID="{825FF5E0-9232-43BE-A0C4-24CF2AF274A4}" presName="theInnerList" presStyleCnt="0"/>
      <dgm:spPr/>
    </dgm:pt>
    <dgm:pt modelId="{F3F8A860-23C9-42D4-B4C8-1420045F35D5}" type="pres">
      <dgm:prSet presAssocID="{8E308777-378E-4B8E-AD29-07EB5485D54C}" presName="childNode" presStyleLbl="node1" presStyleIdx="0" presStyleCnt="12">
        <dgm:presLayoutVars>
          <dgm:bulletEnabled val="1"/>
        </dgm:presLayoutVars>
      </dgm:prSet>
      <dgm:spPr/>
    </dgm:pt>
    <dgm:pt modelId="{6B17AC7C-7DA7-4435-B46F-E5C2D4A67BF9}" type="pres">
      <dgm:prSet presAssocID="{8E308777-378E-4B8E-AD29-07EB5485D54C}" presName="aSpace2" presStyleCnt="0"/>
      <dgm:spPr/>
    </dgm:pt>
    <dgm:pt modelId="{E484BD0B-C2B2-4E84-A2F3-A46FBBCD01D8}" type="pres">
      <dgm:prSet presAssocID="{63D94D93-2FEA-49DB-84DF-3D3E6B784152}" presName="childNode" presStyleLbl="node1" presStyleIdx="1" presStyleCnt="12">
        <dgm:presLayoutVars>
          <dgm:bulletEnabled val="1"/>
        </dgm:presLayoutVars>
      </dgm:prSet>
      <dgm:spPr/>
    </dgm:pt>
    <dgm:pt modelId="{B77CC52D-E79E-4B4A-90A9-B9814B0436F2}" type="pres">
      <dgm:prSet presAssocID="{63D94D93-2FEA-49DB-84DF-3D3E6B784152}" presName="aSpace2" presStyleCnt="0"/>
      <dgm:spPr/>
    </dgm:pt>
    <dgm:pt modelId="{9A86CA83-A64E-42CB-9959-DC2933ECFA71}" type="pres">
      <dgm:prSet presAssocID="{5901EDAA-C393-4B62-8652-DDBB51E9B3A1}" presName="childNode" presStyleLbl="node1" presStyleIdx="2" presStyleCnt="12">
        <dgm:presLayoutVars>
          <dgm:bulletEnabled val="1"/>
        </dgm:presLayoutVars>
      </dgm:prSet>
      <dgm:spPr/>
    </dgm:pt>
    <dgm:pt modelId="{4E5DD36C-6E0C-482F-906B-EA52C8B0A275}" type="pres">
      <dgm:prSet presAssocID="{5901EDAA-C393-4B62-8652-DDBB51E9B3A1}" presName="aSpace2" presStyleCnt="0"/>
      <dgm:spPr/>
    </dgm:pt>
    <dgm:pt modelId="{8BC5598C-AB61-45DC-A637-96FCFAF0817D}" type="pres">
      <dgm:prSet presAssocID="{0C88926E-0354-4C37-8FB6-3AD2D1913C03}" presName="childNode" presStyleLbl="node1" presStyleIdx="3" presStyleCnt="12">
        <dgm:presLayoutVars>
          <dgm:bulletEnabled val="1"/>
        </dgm:presLayoutVars>
      </dgm:prSet>
      <dgm:spPr/>
    </dgm:pt>
    <dgm:pt modelId="{94A57B5D-AC8F-41DE-B226-D8573946F9FD}" type="pres">
      <dgm:prSet presAssocID="{825FF5E0-9232-43BE-A0C4-24CF2AF274A4}" presName="aSpace" presStyleCnt="0"/>
      <dgm:spPr/>
    </dgm:pt>
    <dgm:pt modelId="{7930A213-597F-492B-9B43-07547B67009D}" type="pres">
      <dgm:prSet presAssocID="{9BD9FA46-3C5A-4D74-B021-1BC0ACAC2C06}" presName="compNode" presStyleCnt="0"/>
      <dgm:spPr/>
    </dgm:pt>
    <dgm:pt modelId="{BE9A195F-FD52-46E4-AA16-A510DB46D7B3}" type="pres">
      <dgm:prSet presAssocID="{9BD9FA46-3C5A-4D74-B021-1BC0ACAC2C06}" presName="aNode" presStyleLbl="bgShp" presStyleIdx="1" presStyleCnt="3"/>
      <dgm:spPr/>
    </dgm:pt>
    <dgm:pt modelId="{71746C69-A20D-40DB-878F-63B73B979092}" type="pres">
      <dgm:prSet presAssocID="{9BD9FA46-3C5A-4D74-B021-1BC0ACAC2C06}" presName="textNode" presStyleLbl="bgShp" presStyleIdx="1" presStyleCnt="3"/>
      <dgm:spPr/>
    </dgm:pt>
    <dgm:pt modelId="{5F505734-7792-4C30-A5DD-3BDF6BA9AAC7}" type="pres">
      <dgm:prSet presAssocID="{9BD9FA46-3C5A-4D74-B021-1BC0ACAC2C06}" presName="compChildNode" presStyleCnt="0"/>
      <dgm:spPr/>
    </dgm:pt>
    <dgm:pt modelId="{6A645C48-B627-4730-8943-8AE01DC3216B}" type="pres">
      <dgm:prSet presAssocID="{9BD9FA46-3C5A-4D74-B021-1BC0ACAC2C06}" presName="theInnerList" presStyleCnt="0"/>
      <dgm:spPr/>
    </dgm:pt>
    <dgm:pt modelId="{E5AB86DC-E83D-4661-9FFE-0AC2C8FE68FB}" type="pres">
      <dgm:prSet presAssocID="{84812D4A-8044-4C2E-884D-C325D1281BFA}" presName="childNode" presStyleLbl="node1" presStyleIdx="4" presStyleCnt="12">
        <dgm:presLayoutVars>
          <dgm:bulletEnabled val="1"/>
        </dgm:presLayoutVars>
      </dgm:prSet>
      <dgm:spPr/>
    </dgm:pt>
    <dgm:pt modelId="{78A84AD2-71B6-4209-8F2E-15FFE8FC534D}" type="pres">
      <dgm:prSet presAssocID="{84812D4A-8044-4C2E-884D-C325D1281BFA}" presName="aSpace2" presStyleCnt="0"/>
      <dgm:spPr/>
    </dgm:pt>
    <dgm:pt modelId="{59E8A26D-EC88-4864-ADDB-C44C1C6CB07E}" type="pres">
      <dgm:prSet presAssocID="{D192B7E6-64BA-4ED9-9B95-35DF1E43C17D}" presName="childNode" presStyleLbl="node1" presStyleIdx="5" presStyleCnt="12">
        <dgm:presLayoutVars>
          <dgm:bulletEnabled val="1"/>
        </dgm:presLayoutVars>
      </dgm:prSet>
      <dgm:spPr/>
    </dgm:pt>
    <dgm:pt modelId="{001C8034-6D0C-40CB-BF22-D7898C42B470}" type="pres">
      <dgm:prSet presAssocID="{D192B7E6-64BA-4ED9-9B95-35DF1E43C17D}" presName="aSpace2" presStyleCnt="0"/>
      <dgm:spPr/>
    </dgm:pt>
    <dgm:pt modelId="{741BC4E5-F2BB-4A4A-BB38-5F6F2EB3E7B8}" type="pres">
      <dgm:prSet presAssocID="{BA9BD3CC-FB2A-4A91-885E-99F6DF166CEE}" presName="childNode" presStyleLbl="node1" presStyleIdx="6" presStyleCnt="12">
        <dgm:presLayoutVars>
          <dgm:bulletEnabled val="1"/>
        </dgm:presLayoutVars>
      </dgm:prSet>
      <dgm:spPr/>
    </dgm:pt>
    <dgm:pt modelId="{D623BF5A-E38D-4843-9FC1-CC6E08DA23FF}" type="pres">
      <dgm:prSet presAssocID="{9BD9FA46-3C5A-4D74-B021-1BC0ACAC2C06}" presName="aSpace" presStyleCnt="0"/>
      <dgm:spPr/>
    </dgm:pt>
    <dgm:pt modelId="{F0E3C932-3A9E-4FCE-AE7C-ABF265DFCAC8}" type="pres">
      <dgm:prSet presAssocID="{E07A027F-8BBB-4A82-A93F-EA6B5F46FDBD}" presName="compNode" presStyleCnt="0"/>
      <dgm:spPr/>
    </dgm:pt>
    <dgm:pt modelId="{6C689B5C-7D5B-4D81-A5F8-1521BBB3AFD0}" type="pres">
      <dgm:prSet presAssocID="{E07A027F-8BBB-4A82-A93F-EA6B5F46FDBD}" presName="aNode" presStyleLbl="bgShp" presStyleIdx="2" presStyleCnt="3"/>
      <dgm:spPr/>
    </dgm:pt>
    <dgm:pt modelId="{E8EE09BB-CB5C-4C26-8D72-529BA1309F52}" type="pres">
      <dgm:prSet presAssocID="{E07A027F-8BBB-4A82-A93F-EA6B5F46FDBD}" presName="textNode" presStyleLbl="bgShp" presStyleIdx="2" presStyleCnt="3"/>
      <dgm:spPr/>
    </dgm:pt>
    <dgm:pt modelId="{3299E395-83A0-4C0E-B177-20731C85832E}" type="pres">
      <dgm:prSet presAssocID="{E07A027F-8BBB-4A82-A93F-EA6B5F46FDBD}" presName="compChildNode" presStyleCnt="0"/>
      <dgm:spPr/>
    </dgm:pt>
    <dgm:pt modelId="{B587D3E3-6578-4302-AC5E-D50C8307083D}" type="pres">
      <dgm:prSet presAssocID="{E07A027F-8BBB-4A82-A93F-EA6B5F46FDBD}" presName="theInnerList" presStyleCnt="0"/>
      <dgm:spPr/>
    </dgm:pt>
    <dgm:pt modelId="{2B7D1C8A-E90B-4036-A815-89708BB58EC3}" type="pres">
      <dgm:prSet presAssocID="{472A9625-3FBF-4DD2-AF68-46F924343EC4}" presName="childNode" presStyleLbl="node1" presStyleIdx="7" presStyleCnt="12">
        <dgm:presLayoutVars>
          <dgm:bulletEnabled val="1"/>
        </dgm:presLayoutVars>
      </dgm:prSet>
      <dgm:spPr/>
    </dgm:pt>
    <dgm:pt modelId="{A2B129D3-860C-4D97-B5E2-00CF8FD61E0D}" type="pres">
      <dgm:prSet presAssocID="{472A9625-3FBF-4DD2-AF68-46F924343EC4}" presName="aSpace2" presStyleCnt="0"/>
      <dgm:spPr/>
    </dgm:pt>
    <dgm:pt modelId="{05701525-9583-4365-AE0F-0AE75DF663FF}" type="pres">
      <dgm:prSet presAssocID="{8858B8FF-ED7B-4C4A-80CF-72DF944BB690}" presName="childNode" presStyleLbl="node1" presStyleIdx="8" presStyleCnt="12">
        <dgm:presLayoutVars>
          <dgm:bulletEnabled val="1"/>
        </dgm:presLayoutVars>
      </dgm:prSet>
      <dgm:spPr/>
    </dgm:pt>
    <dgm:pt modelId="{76B1DDA0-5676-4A42-9C4B-19C0005A5995}" type="pres">
      <dgm:prSet presAssocID="{8858B8FF-ED7B-4C4A-80CF-72DF944BB690}" presName="aSpace2" presStyleCnt="0"/>
      <dgm:spPr/>
    </dgm:pt>
    <dgm:pt modelId="{793E04B1-5951-48E2-8E99-7BA08E4A4557}" type="pres">
      <dgm:prSet presAssocID="{2C8E8013-D776-467D-9BE9-6B1F6CAD2105}" presName="childNode" presStyleLbl="node1" presStyleIdx="9" presStyleCnt="12">
        <dgm:presLayoutVars>
          <dgm:bulletEnabled val="1"/>
        </dgm:presLayoutVars>
      </dgm:prSet>
      <dgm:spPr/>
    </dgm:pt>
    <dgm:pt modelId="{9C44B608-18DC-4813-AC1E-FE207D18FCD2}" type="pres">
      <dgm:prSet presAssocID="{2C8E8013-D776-467D-9BE9-6B1F6CAD2105}" presName="aSpace2" presStyleCnt="0"/>
      <dgm:spPr/>
    </dgm:pt>
    <dgm:pt modelId="{7707C6A4-75AE-4804-A524-7E7632807E53}" type="pres">
      <dgm:prSet presAssocID="{48DE1AAA-2E4C-48C6-80EE-74B1A9FD72BA}" presName="childNode" presStyleLbl="node1" presStyleIdx="10" presStyleCnt="12">
        <dgm:presLayoutVars>
          <dgm:bulletEnabled val="1"/>
        </dgm:presLayoutVars>
      </dgm:prSet>
      <dgm:spPr/>
    </dgm:pt>
    <dgm:pt modelId="{424E21C0-CACE-4CD2-87C0-ACFD5C00C7D2}" type="pres">
      <dgm:prSet presAssocID="{48DE1AAA-2E4C-48C6-80EE-74B1A9FD72BA}" presName="aSpace2" presStyleCnt="0"/>
      <dgm:spPr/>
    </dgm:pt>
    <dgm:pt modelId="{375515CC-65F1-43E2-BB7C-097DE237699F}" type="pres">
      <dgm:prSet presAssocID="{E8563284-ABAD-4553-A7A7-CE4088827388}" presName="childNode" presStyleLbl="node1" presStyleIdx="11" presStyleCnt="12">
        <dgm:presLayoutVars>
          <dgm:bulletEnabled val="1"/>
        </dgm:presLayoutVars>
      </dgm:prSet>
      <dgm:spPr/>
    </dgm:pt>
  </dgm:ptLst>
  <dgm:cxnLst>
    <dgm:cxn modelId="{1128AF12-B12B-4EBD-BE8E-2AE99265489D}" srcId="{E07A027F-8BBB-4A82-A93F-EA6B5F46FDBD}" destId="{2C8E8013-D776-467D-9BE9-6B1F6CAD2105}" srcOrd="2" destOrd="0" parTransId="{E3E4EA95-6876-4602-94F4-7E2E634B2C46}" sibTransId="{C5D199C3-3094-4213-8ABF-9896F12E960D}"/>
    <dgm:cxn modelId="{C1871118-C05E-469C-9F6B-BC3C116BE66B}" type="presOf" srcId="{84812D4A-8044-4C2E-884D-C325D1281BFA}" destId="{E5AB86DC-E83D-4661-9FFE-0AC2C8FE68FB}" srcOrd="0" destOrd="0" presId="urn:microsoft.com/office/officeart/2005/8/layout/lProcess2"/>
    <dgm:cxn modelId="{E4A3A31A-93D4-43DF-92A1-70281CC4FA75}" srcId="{9BD9FA46-3C5A-4D74-B021-1BC0ACAC2C06}" destId="{84812D4A-8044-4C2E-884D-C325D1281BFA}" srcOrd="0" destOrd="0" parTransId="{E0C86CC6-67D8-493B-B526-36148F948638}" sibTransId="{8F03EA3F-852F-4E62-A402-8CAFB5891087}"/>
    <dgm:cxn modelId="{4FA38E23-7AA0-426F-A4A1-C361006BF995}" srcId="{825FF5E0-9232-43BE-A0C4-24CF2AF274A4}" destId="{0C88926E-0354-4C37-8FB6-3AD2D1913C03}" srcOrd="3" destOrd="0" parTransId="{2FFE2557-1F57-45E3-9320-A8A4A390C8DB}" sibTransId="{1364EFD7-097C-4052-83AD-5FED67F2E5E2}"/>
    <dgm:cxn modelId="{3CC9622D-C91F-41CB-9D74-A330084CD240}" type="presOf" srcId="{E07A027F-8BBB-4A82-A93F-EA6B5F46FDBD}" destId="{6C689B5C-7D5B-4D81-A5F8-1521BBB3AFD0}" srcOrd="0" destOrd="0" presId="urn:microsoft.com/office/officeart/2005/8/layout/lProcess2"/>
    <dgm:cxn modelId="{AC2F7230-8E18-46A2-A38F-84510CC76BC2}" srcId="{825FF5E0-9232-43BE-A0C4-24CF2AF274A4}" destId="{8E308777-378E-4B8E-AD29-07EB5485D54C}" srcOrd="0" destOrd="0" parTransId="{5229BE6B-E150-4867-8B64-648FB2ED323B}" sibTransId="{C14B67AD-2713-48A9-9511-417B5623B2EE}"/>
    <dgm:cxn modelId="{4BB9BE32-BBA2-4122-99FC-186B158FE97F}" type="presOf" srcId="{8E308777-378E-4B8E-AD29-07EB5485D54C}" destId="{F3F8A860-23C9-42D4-B4C8-1420045F35D5}" srcOrd="0" destOrd="0" presId="urn:microsoft.com/office/officeart/2005/8/layout/lProcess2"/>
    <dgm:cxn modelId="{4F15E333-55E7-4EF9-8354-804939660B0D}" type="presOf" srcId="{8858B8FF-ED7B-4C4A-80CF-72DF944BB690}" destId="{05701525-9583-4365-AE0F-0AE75DF663FF}" srcOrd="0" destOrd="0" presId="urn:microsoft.com/office/officeart/2005/8/layout/lProcess2"/>
    <dgm:cxn modelId="{CFE03A3B-1A0F-4ABF-B9D4-5BC91CAD4625}" type="presOf" srcId="{BA9BD3CC-FB2A-4A91-885E-99F6DF166CEE}" destId="{741BC4E5-F2BB-4A4A-BB38-5F6F2EB3E7B8}" srcOrd="0" destOrd="0" presId="urn:microsoft.com/office/officeart/2005/8/layout/lProcess2"/>
    <dgm:cxn modelId="{5150743F-C105-42FB-A23C-299B11E4A908}" type="presOf" srcId="{825FF5E0-9232-43BE-A0C4-24CF2AF274A4}" destId="{2DEBD7AB-E8CE-4530-96B0-0047FE5A83C5}" srcOrd="0" destOrd="0" presId="urn:microsoft.com/office/officeart/2005/8/layout/lProcess2"/>
    <dgm:cxn modelId="{C37F4645-7153-426C-B4DA-65040C1EF473}" srcId="{825FF5E0-9232-43BE-A0C4-24CF2AF274A4}" destId="{5901EDAA-C393-4B62-8652-DDBB51E9B3A1}" srcOrd="2" destOrd="0" parTransId="{C45A9AC7-5241-42B6-B9C5-DEB366FE9024}" sibTransId="{63114793-C790-4447-9132-304949760239}"/>
    <dgm:cxn modelId="{3E29654E-2751-482F-8D1B-B971C95FBD19}" srcId="{E07A027F-8BBB-4A82-A93F-EA6B5F46FDBD}" destId="{472A9625-3FBF-4DD2-AF68-46F924343EC4}" srcOrd="0" destOrd="0" parTransId="{D360D2C8-6756-432C-99E4-42C6EE1DE95F}" sibTransId="{B5390336-9A87-4CDB-A10B-C188666D3CAF}"/>
    <dgm:cxn modelId="{E3541571-2BFA-4334-82B5-C4A9814C2967}" type="presOf" srcId="{D192B7E6-64BA-4ED9-9B95-35DF1E43C17D}" destId="{59E8A26D-EC88-4864-ADDB-C44C1C6CB07E}" srcOrd="0" destOrd="0" presId="urn:microsoft.com/office/officeart/2005/8/layout/lProcess2"/>
    <dgm:cxn modelId="{E0E59951-B1FF-48E6-98DC-24C282DB29C0}" srcId="{825FF5E0-9232-43BE-A0C4-24CF2AF274A4}" destId="{63D94D93-2FEA-49DB-84DF-3D3E6B784152}" srcOrd="1" destOrd="0" parTransId="{3155072E-304E-4E16-9DEF-C405BD36A301}" sibTransId="{D068C64A-5ED1-4161-8128-0933248C9A7F}"/>
    <dgm:cxn modelId="{C212CA73-66A1-416E-AD45-34CDFB8EC4E0}" srcId="{9BD9FA46-3C5A-4D74-B021-1BC0ACAC2C06}" destId="{D192B7E6-64BA-4ED9-9B95-35DF1E43C17D}" srcOrd="1" destOrd="0" parTransId="{273CD625-6FFA-47FA-8C94-608BF2B436B9}" sibTransId="{3887722B-B190-4579-8712-3C3E5AC433CB}"/>
    <dgm:cxn modelId="{CC171C7F-2CD3-49A5-B619-F4D56CF76136}" type="presOf" srcId="{9BD9FA46-3C5A-4D74-B021-1BC0ACAC2C06}" destId="{BE9A195F-FD52-46E4-AA16-A510DB46D7B3}" srcOrd="0" destOrd="0" presId="urn:microsoft.com/office/officeart/2005/8/layout/lProcess2"/>
    <dgm:cxn modelId="{03994182-A6A7-4FBA-B5D5-28B46E5B8132}" type="presOf" srcId="{E07A027F-8BBB-4A82-A93F-EA6B5F46FDBD}" destId="{E8EE09BB-CB5C-4C26-8D72-529BA1309F52}" srcOrd="1" destOrd="0" presId="urn:microsoft.com/office/officeart/2005/8/layout/lProcess2"/>
    <dgm:cxn modelId="{050E7E84-AB24-4397-8E2A-8DA4CD74E0C2}" srcId="{E07A027F-8BBB-4A82-A93F-EA6B5F46FDBD}" destId="{48DE1AAA-2E4C-48C6-80EE-74B1A9FD72BA}" srcOrd="3" destOrd="0" parTransId="{59FBEE30-6AA2-4CA4-A475-7B65605CE5FA}" sibTransId="{DA7142AD-AF9D-4BCC-A5DC-958C6F369DDF}"/>
    <dgm:cxn modelId="{B0811091-F201-4E44-BD62-298A57365841}" type="presOf" srcId="{0C88926E-0354-4C37-8FB6-3AD2D1913C03}" destId="{8BC5598C-AB61-45DC-A637-96FCFAF0817D}" srcOrd="0" destOrd="0" presId="urn:microsoft.com/office/officeart/2005/8/layout/lProcess2"/>
    <dgm:cxn modelId="{8766E39A-A84D-4913-8EF5-54410758FBF2}" srcId="{B37E45FD-5EB3-4756-A001-DCE9BF81CF05}" destId="{9BD9FA46-3C5A-4D74-B021-1BC0ACAC2C06}" srcOrd="1" destOrd="0" parTransId="{9BD75D5C-53D0-45D4-8D74-CEDDC9EB92B0}" sibTransId="{DDB0F12A-17E1-4846-BCDF-16F8B660D82D}"/>
    <dgm:cxn modelId="{6A17979D-464B-40AA-9059-E4D7C70C1B95}" type="presOf" srcId="{825FF5E0-9232-43BE-A0C4-24CF2AF274A4}" destId="{B7C26C22-058D-4BB2-9B66-B532D9118AE6}" srcOrd="1" destOrd="0" presId="urn:microsoft.com/office/officeart/2005/8/layout/lProcess2"/>
    <dgm:cxn modelId="{0209C8A8-702E-41EF-8BF8-81EFBE6BFABF}" srcId="{9BD9FA46-3C5A-4D74-B021-1BC0ACAC2C06}" destId="{BA9BD3CC-FB2A-4A91-885E-99F6DF166CEE}" srcOrd="2" destOrd="0" parTransId="{E0D44D75-3EA8-4C1D-9961-16F04F7B98CC}" sibTransId="{E9616D20-C11F-4BCA-9840-A3B915909A04}"/>
    <dgm:cxn modelId="{62153EBA-DD99-4A6B-9A85-7532015DCE83}" type="presOf" srcId="{2C8E8013-D776-467D-9BE9-6B1F6CAD2105}" destId="{793E04B1-5951-48E2-8E99-7BA08E4A4557}" srcOrd="0" destOrd="0" presId="urn:microsoft.com/office/officeart/2005/8/layout/lProcess2"/>
    <dgm:cxn modelId="{92C1ABC9-D90F-45A6-9526-D31F6F4B3ED5}" srcId="{E07A027F-8BBB-4A82-A93F-EA6B5F46FDBD}" destId="{E8563284-ABAD-4553-A7A7-CE4088827388}" srcOrd="4" destOrd="0" parTransId="{5A44FC62-DF5F-4CBB-9585-8C44370C97B1}" sibTransId="{75C1BD26-6882-4EC3-9C43-58CEEED85CBF}"/>
    <dgm:cxn modelId="{CCC104CD-4EFC-4731-99B3-4F43BE529537}" type="presOf" srcId="{48DE1AAA-2E4C-48C6-80EE-74B1A9FD72BA}" destId="{7707C6A4-75AE-4804-A524-7E7632807E53}" srcOrd="0" destOrd="0" presId="urn:microsoft.com/office/officeart/2005/8/layout/lProcess2"/>
    <dgm:cxn modelId="{F9B99DD0-4341-4B18-8687-B8F08F0FFFC9}" type="presOf" srcId="{9BD9FA46-3C5A-4D74-B021-1BC0ACAC2C06}" destId="{71746C69-A20D-40DB-878F-63B73B979092}" srcOrd="1" destOrd="0" presId="urn:microsoft.com/office/officeart/2005/8/layout/lProcess2"/>
    <dgm:cxn modelId="{039F1CD7-E49C-43D8-A4DC-BABCFF109417}" srcId="{B37E45FD-5EB3-4756-A001-DCE9BF81CF05}" destId="{825FF5E0-9232-43BE-A0C4-24CF2AF274A4}" srcOrd="0" destOrd="0" parTransId="{EC384D7D-BA61-4583-BC21-577FDFB71DA7}" sibTransId="{B4768902-02B7-4985-901E-AEE0A983B9E6}"/>
    <dgm:cxn modelId="{2D394ADD-790F-4473-82AE-A77C623C6FC6}" srcId="{E07A027F-8BBB-4A82-A93F-EA6B5F46FDBD}" destId="{8858B8FF-ED7B-4C4A-80CF-72DF944BB690}" srcOrd="1" destOrd="0" parTransId="{51B01042-D24A-4659-9E19-11841C507031}" sibTransId="{F695168C-2FCE-4A57-B6F0-8C59FD70CC39}"/>
    <dgm:cxn modelId="{F8F6FCDD-4E91-4441-8D46-CFD35C140192}" srcId="{B37E45FD-5EB3-4756-A001-DCE9BF81CF05}" destId="{E07A027F-8BBB-4A82-A93F-EA6B5F46FDBD}" srcOrd="2" destOrd="0" parTransId="{252398BC-C953-4F71-A234-DBB7DA57C446}" sibTransId="{CF53BD76-A7E2-4F8F-9651-F2A757943F9D}"/>
    <dgm:cxn modelId="{9C3FA5E2-117D-4CC0-B3B1-6C8A3C39E874}" type="presOf" srcId="{63D94D93-2FEA-49DB-84DF-3D3E6B784152}" destId="{E484BD0B-C2B2-4E84-A2F3-A46FBBCD01D8}" srcOrd="0" destOrd="0" presId="urn:microsoft.com/office/officeart/2005/8/layout/lProcess2"/>
    <dgm:cxn modelId="{93A98BE9-BDE1-481D-B53B-C739BC02ED8D}" type="presOf" srcId="{472A9625-3FBF-4DD2-AF68-46F924343EC4}" destId="{2B7D1C8A-E90B-4036-A815-89708BB58EC3}" srcOrd="0" destOrd="0" presId="urn:microsoft.com/office/officeart/2005/8/layout/lProcess2"/>
    <dgm:cxn modelId="{E69028EB-AEC3-42CC-8921-29BF31B3723F}" type="presOf" srcId="{B37E45FD-5EB3-4756-A001-DCE9BF81CF05}" destId="{87138D29-1077-46D7-A4D9-BA2E77FDD618}" srcOrd="0" destOrd="0" presId="urn:microsoft.com/office/officeart/2005/8/layout/lProcess2"/>
    <dgm:cxn modelId="{E2CEDAF9-2611-4715-B7A8-9DACD5DCE67F}" type="presOf" srcId="{E8563284-ABAD-4553-A7A7-CE4088827388}" destId="{375515CC-65F1-43E2-BB7C-097DE237699F}" srcOrd="0" destOrd="0" presId="urn:microsoft.com/office/officeart/2005/8/layout/lProcess2"/>
    <dgm:cxn modelId="{6007E8FF-CB48-4857-9350-B6A800015B63}" type="presOf" srcId="{5901EDAA-C393-4B62-8652-DDBB51E9B3A1}" destId="{9A86CA83-A64E-42CB-9959-DC2933ECFA71}" srcOrd="0" destOrd="0" presId="urn:microsoft.com/office/officeart/2005/8/layout/lProcess2"/>
    <dgm:cxn modelId="{24DB8D8B-810A-4219-9B5E-232E30155A0B}" type="presParOf" srcId="{87138D29-1077-46D7-A4D9-BA2E77FDD618}" destId="{3A76C28D-66E3-438F-BFDA-35EAF29879EF}" srcOrd="0" destOrd="0" presId="urn:microsoft.com/office/officeart/2005/8/layout/lProcess2"/>
    <dgm:cxn modelId="{BE2FFFFC-DF7C-4BAE-98B6-B80B2BBCB5F6}" type="presParOf" srcId="{3A76C28D-66E3-438F-BFDA-35EAF29879EF}" destId="{2DEBD7AB-E8CE-4530-96B0-0047FE5A83C5}" srcOrd="0" destOrd="0" presId="urn:microsoft.com/office/officeart/2005/8/layout/lProcess2"/>
    <dgm:cxn modelId="{04B88FF1-AE05-4854-9EF1-673D4D016A0D}" type="presParOf" srcId="{3A76C28D-66E3-438F-BFDA-35EAF29879EF}" destId="{B7C26C22-058D-4BB2-9B66-B532D9118AE6}" srcOrd="1" destOrd="0" presId="urn:microsoft.com/office/officeart/2005/8/layout/lProcess2"/>
    <dgm:cxn modelId="{E8200604-701B-451C-A7F2-552073B38BAE}" type="presParOf" srcId="{3A76C28D-66E3-438F-BFDA-35EAF29879EF}" destId="{1B1B5920-0296-4DDA-9E48-29A17B45B43A}" srcOrd="2" destOrd="0" presId="urn:microsoft.com/office/officeart/2005/8/layout/lProcess2"/>
    <dgm:cxn modelId="{CD384AF1-7ECB-49BE-8B5B-3F8F0DFDD602}" type="presParOf" srcId="{1B1B5920-0296-4DDA-9E48-29A17B45B43A}" destId="{32D0BA25-164F-48D4-8576-85A5E4C8F6A1}" srcOrd="0" destOrd="0" presId="urn:microsoft.com/office/officeart/2005/8/layout/lProcess2"/>
    <dgm:cxn modelId="{2077F165-96A5-437F-A30C-98BF5DCF457C}" type="presParOf" srcId="{32D0BA25-164F-48D4-8576-85A5E4C8F6A1}" destId="{F3F8A860-23C9-42D4-B4C8-1420045F35D5}" srcOrd="0" destOrd="0" presId="urn:microsoft.com/office/officeart/2005/8/layout/lProcess2"/>
    <dgm:cxn modelId="{0C75771E-7843-4D9D-B2AC-2EED876CFF1A}" type="presParOf" srcId="{32D0BA25-164F-48D4-8576-85A5E4C8F6A1}" destId="{6B17AC7C-7DA7-4435-B46F-E5C2D4A67BF9}" srcOrd="1" destOrd="0" presId="urn:microsoft.com/office/officeart/2005/8/layout/lProcess2"/>
    <dgm:cxn modelId="{E2227047-D1B6-4436-BE36-0BFB456FD602}" type="presParOf" srcId="{32D0BA25-164F-48D4-8576-85A5E4C8F6A1}" destId="{E484BD0B-C2B2-4E84-A2F3-A46FBBCD01D8}" srcOrd="2" destOrd="0" presId="urn:microsoft.com/office/officeart/2005/8/layout/lProcess2"/>
    <dgm:cxn modelId="{18B74ECA-88D9-4A1B-81D7-D5E8036B504D}" type="presParOf" srcId="{32D0BA25-164F-48D4-8576-85A5E4C8F6A1}" destId="{B77CC52D-E79E-4B4A-90A9-B9814B0436F2}" srcOrd="3" destOrd="0" presId="urn:microsoft.com/office/officeart/2005/8/layout/lProcess2"/>
    <dgm:cxn modelId="{6114E040-6B7D-45EF-ABCF-B7D2E4877E47}" type="presParOf" srcId="{32D0BA25-164F-48D4-8576-85A5E4C8F6A1}" destId="{9A86CA83-A64E-42CB-9959-DC2933ECFA71}" srcOrd="4" destOrd="0" presId="urn:microsoft.com/office/officeart/2005/8/layout/lProcess2"/>
    <dgm:cxn modelId="{6E7F769C-B562-4F6A-A2C7-52E3B58FC318}" type="presParOf" srcId="{32D0BA25-164F-48D4-8576-85A5E4C8F6A1}" destId="{4E5DD36C-6E0C-482F-906B-EA52C8B0A275}" srcOrd="5" destOrd="0" presId="urn:microsoft.com/office/officeart/2005/8/layout/lProcess2"/>
    <dgm:cxn modelId="{83BC7D53-AC8F-42D1-ADBC-C108BC8F95F1}" type="presParOf" srcId="{32D0BA25-164F-48D4-8576-85A5E4C8F6A1}" destId="{8BC5598C-AB61-45DC-A637-96FCFAF0817D}" srcOrd="6" destOrd="0" presId="urn:microsoft.com/office/officeart/2005/8/layout/lProcess2"/>
    <dgm:cxn modelId="{D2FA24F4-F7F8-4DC9-98BB-568A45AD1008}" type="presParOf" srcId="{87138D29-1077-46D7-A4D9-BA2E77FDD618}" destId="{94A57B5D-AC8F-41DE-B226-D8573946F9FD}" srcOrd="1" destOrd="0" presId="urn:microsoft.com/office/officeart/2005/8/layout/lProcess2"/>
    <dgm:cxn modelId="{14EE6421-E630-4020-983D-1C74632683C9}" type="presParOf" srcId="{87138D29-1077-46D7-A4D9-BA2E77FDD618}" destId="{7930A213-597F-492B-9B43-07547B67009D}" srcOrd="2" destOrd="0" presId="urn:microsoft.com/office/officeart/2005/8/layout/lProcess2"/>
    <dgm:cxn modelId="{7120EB2F-AEA4-460E-BD9A-0093785E05EC}" type="presParOf" srcId="{7930A213-597F-492B-9B43-07547B67009D}" destId="{BE9A195F-FD52-46E4-AA16-A510DB46D7B3}" srcOrd="0" destOrd="0" presId="urn:microsoft.com/office/officeart/2005/8/layout/lProcess2"/>
    <dgm:cxn modelId="{BD16B434-BA57-406A-B524-FCF754FFEC60}" type="presParOf" srcId="{7930A213-597F-492B-9B43-07547B67009D}" destId="{71746C69-A20D-40DB-878F-63B73B979092}" srcOrd="1" destOrd="0" presId="urn:microsoft.com/office/officeart/2005/8/layout/lProcess2"/>
    <dgm:cxn modelId="{105BB8BD-FA32-4E0F-9324-6CFC93EAD0B8}" type="presParOf" srcId="{7930A213-597F-492B-9B43-07547B67009D}" destId="{5F505734-7792-4C30-A5DD-3BDF6BA9AAC7}" srcOrd="2" destOrd="0" presId="urn:microsoft.com/office/officeart/2005/8/layout/lProcess2"/>
    <dgm:cxn modelId="{6BE87A44-6B89-4783-BDAA-E75FD1C3C768}" type="presParOf" srcId="{5F505734-7792-4C30-A5DD-3BDF6BA9AAC7}" destId="{6A645C48-B627-4730-8943-8AE01DC3216B}" srcOrd="0" destOrd="0" presId="urn:microsoft.com/office/officeart/2005/8/layout/lProcess2"/>
    <dgm:cxn modelId="{915D051A-7B5B-4494-A839-A2CE121C2850}" type="presParOf" srcId="{6A645C48-B627-4730-8943-8AE01DC3216B}" destId="{E5AB86DC-E83D-4661-9FFE-0AC2C8FE68FB}" srcOrd="0" destOrd="0" presId="urn:microsoft.com/office/officeart/2005/8/layout/lProcess2"/>
    <dgm:cxn modelId="{10608978-FF93-4D6F-B257-4E9E95337AB7}" type="presParOf" srcId="{6A645C48-B627-4730-8943-8AE01DC3216B}" destId="{78A84AD2-71B6-4209-8F2E-15FFE8FC534D}" srcOrd="1" destOrd="0" presId="urn:microsoft.com/office/officeart/2005/8/layout/lProcess2"/>
    <dgm:cxn modelId="{66484A0C-2D16-4C46-80A9-D62083C21F51}" type="presParOf" srcId="{6A645C48-B627-4730-8943-8AE01DC3216B}" destId="{59E8A26D-EC88-4864-ADDB-C44C1C6CB07E}" srcOrd="2" destOrd="0" presId="urn:microsoft.com/office/officeart/2005/8/layout/lProcess2"/>
    <dgm:cxn modelId="{C2B53D8C-2E31-41BE-B336-7952B0767C8D}" type="presParOf" srcId="{6A645C48-B627-4730-8943-8AE01DC3216B}" destId="{001C8034-6D0C-40CB-BF22-D7898C42B470}" srcOrd="3" destOrd="0" presId="urn:microsoft.com/office/officeart/2005/8/layout/lProcess2"/>
    <dgm:cxn modelId="{AD6058B4-F5DE-4F8E-8A00-FF06C0B95411}" type="presParOf" srcId="{6A645C48-B627-4730-8943-8AE01DC3216B}" destId="{741BC4E5-F2BB-4A4A-BB38-5F6F2EB3E7B8}" srcOrd="4" destOrd="0" presId="urn:microsoft.com/office/officeart/2005/8/layout/lProcess2"/>
    <dgm:cxn modelId="{433C8D79-546C-455B-B8E2-872FE9B9F953}" type="presParOf" srcId="{87138D29-1077-46D7-A4D9-BA2E77FDD618}" destId="{D623BF5A-E38D-4843-9FC1-CC6E08DA23FF}" srcOrd="3" destOrd="0" presId="urn:microsoft.com/office/officeart/2005/8/layout/lProcess2"/>
    <dgm:cxn modelId="{69F6E4CE-FC57-4C00-B43F-565FBCB5BDAC}" type="presParOf" srcId="{87138D29-1077-46D7-A4D9-BA2E77FDD618}" destId="{F0E3C932-3A9E-4FCE-AE7C-ABF265DFCAC8}" srcOrd="4" destOrd="0" presId="urn:microsoft.com/office/officeart/2005/8/layout/lProcess2"/>
    <dgm:cxn modelId="{C55EB6EC-674B-4F72-AABC-BDE45532933A}" type="presParOf" srcId="{F0E3C932-3A9E-4FCE-AE7C-ABF265DFCAC8}" destId="{6C689B5C-7D5B-4D81-A5F8-1521BBB3AFD0}" srcOrd="0" destOrd="0" presId="urn:microsoft.com/office/officeart/2005/8/layout/lProcess2"/>
    <dgm:cxn modelId="{867C0663-FF90-45E8-88EF-09E45AF1E22A}" type="presParOf" srcId="{F0E3C932-3A9E-4FCE-AE7C-ABF265DFCAC8}" destId="{E8EE09BB-CB5C-4C26-8D72-529BA1309F52}" srcOrd="1" destOrd="0" presId="urn:microsoft.com/office/officeart/2005/8/layout/lProcess2"/>
    <dgm:cxn modelId="{98E25A9C-3E71-4E60-9347-AE22F7B89ACC}" type="presParOf" srcId="{F0E3C932-3A9E-4FCE-AE7C-ABF265DFCAC8}" destId="{3299E395-83A0-4C0E-B177-20731C85832E}" srcOrd="2" destOrd="0" presId="urn:microsoft.com/office/officeart/2005/8/layout/lProcess2"/>
    <dgm:cxn modelId="{BD14E8BD-FF78-43FE-B703-E7A884C3A389}" type="presParOf" srcId="{3299E395-83A0-4C0E-B177-20731C85832E}" destId="{B587D3E3-6578-4302-AC5E-D50C8307083D}" srcOrd="0" destOrd="0" presId="urn:microsoft.com/office/officeart/2005/8/layout/lProcess2"/>
    <dgm:cxn modelId="{30D2A924-9F6F-46B6-9D44-8ED4448C7DE4}" type="presParOf" srcId="{B587D3E3-6578-4302-AC5E-D50C8307083D}" destId="{2B7D1C8A-E90B-4036-A815-89708BB58EC3}" srcOrd="0" destOrd="0" presId="urn:microsoft.com/office/officeart/2005/8/layout/lProcess2"/>
    <dgm:cxn modelId="{9E654B9E-CCBE-4CC5-AB21-B51C9B0A243E}" type="presParOf" srcId="{B587D3E3-6578-4302-AC5E-D50C8307083D}" destId="{A2B129D3-860C-4D97-B5E2-00CF8FD61E0D}" srcOrd="1" destOrd="0" presId="urn:microsoft.com/office/officeart/2005/8/layout/lProcess2"/>
    <dgm:cxn modelId="{5A4681BD-09A6-4F60-96E7-105088C3748E}" type="presParOf" srcId="{B587D3E3-6578-4302-AC5E-D50C8307083D}" destId="{05701525-9583-4365-AE0F-0AE75DF663FF}" srcOrd="2" destOrd="0" presId="urn:microsoft.com/office/officeart/2005/8/layout/lProcess2"/>
    <dgm:cxn modelId="{77D2C69D-0C93-4449-99FB-69BF8DD2055B}" type="presParOf" srcId="{B587D3E3-6578-4302-AC5E-D50C8307083D}" destId="{76B1DDA0-5676-4A42-9C4B-19C0005A5995}" srcOrd="3" destOrd="0" presId="urn:microsoft.com/office/officeart/2005/8/layout/lProcess2"/>
    <dgm:cxn modelId="{7F3AE3FF-0192-457F-9FB6-78BB2148E4CF}" type="presParOf" srcId="{B587D3E3-6578-4302-AC5E-D50C8307083D}" destId="{793E04B1-5951-48E2-8E99-7BA08E4A4557}" srcOrd="4" destOrd="0" presId="urn:microsoft.com/office/officeart/2005/8/layout/lProcess2"/>
    <dgm:cxn modelId="{0E635F2E-4523-48E7-A5C1-7A152D27FF55}" type="presParOf" srcId="{B587D3E3-6578-4302-AC5E-D50C8307083D}" destId="{9C44B608-18DC-4813-AC1E-FE207D18FCD2}" srcOrd="5" destOrd="0" presId="urn:microsoft.com/office/officeart/2005/8/layout/lProcess2"/>
    <dgm:cxn modelId="{A1FDDA10-6EBC-4C05-90CA-842259D75388}" type="presParOf" srcId="{B587D3E3-6578-4302-AC5E-D50C8307083D}" destId="{7707C6A4-75AE-4804-A524-7E7632807E53}" srcOrd="6" destOrd="0" presId="urn:microsoft.com/office/officeart/2005/8/layout/lProcess2"/>
    <dgm:cxn modelId="{34373FD3-DE42-489C-9FB7-3885CD38902D}" type="presParOf" srcId="{B587D3E3-6578-4302-AC5E-D50C8307083D}" destId="{424E21C0-CACE-4CD2-87C0-ACFD5C00C7D2}" srcOrd="7" destOrd="0" presId="urn:microsoft.com/office/officeart/2005/8/layout/lProcess2"/>
    <dgm:cxn modelId="{554BC14C-9AFA-4C08-84A6-07F6CB281576}" type="presParOf" srcId="{B587D3E3-6578-4302-AC5E-D50C8307083D}" destId="{375515CC-65F1-43E2-BB7C-097DE237699F}"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8545D3-B10A-43A4-870A-D94569278EDF}" type="doc">
      <dgm:prSet loTypeId="urn:microsoft.com/office/officeart/2008/layout/AscendingPictureAccentProcess" loCatId="picture" qsTypeId="urn:microsoft.com/office/officeart/2005/8/quickstyle/simple1" qsCatId="simple" csTypeId="urn:microsoft.com/office/officeart/2005/8/colors/colorful1" csCatId="colorful" phldr="1"/>
      <dgm:spPr/>
      <dgm:t>
        <a:bodyPr/>
        <a:lstStyle/>
        <a:p>
          <a:endParaRPr lang="zh-CN" altLang="en-US"/>
        </a:p>
      </dgm:t>
    </dgm:pt>
    <dgm:pt modelId="{ADAE964B-1E92-4E37-AF61-10B264FCB704}">
      <dgm:prSet/>
      <dgm:spPr/>
      <dgm:t>
        <a:bodyPr/>
        <a:lstStyle/>
        <a:p>
          <a:pPr rtl="0"/>
          <a:r>
            <a:rPr lang="en-US" altLang="zh-CN" dirty="0"/>
            <a:t>1990</a:t>
          </a:r>
          <a:r>
            <a:rPr lang="zh-CN" altLang="en-US" dirty="0"/>
            <a:t>年以前</a:t>
          </a:r>
          <a:endParaRPr lang="en-US" altLang="zh-CN" dirty="0"/>
        </a:p>
        <a:p>
          <a:pPr rtl="0"/>
          <a:r>
            <a:rPr lang="zh-CN" dirty="0"/>
            <a:t>基于规则的方法</a:t>
          </a:r>
        </a:p>
      </dgm:t>
    </dgm:pt>
    <dgm:pt modelId="{D5F078AA-27A4-42F9-89FF-ED2CA0EC6D9A}" type="parTrans" cxnId="{A64DCA3F-C91C-48C9-AABD-74BA759852A3}">
      <dgm:prSet/>
      <dgm:spPr/>
      <dgm:t>
        <a:bodyPr/>
        <a:lstStyle/>
        <a:p>
          <a:endParaRPr lang="zh-CN" altLang="en-US"/>
        </a:p>
      </dgm:t>
    </dgm:pt>
    <dgm:pt modelId="{822A7064-041B-4730-9C6A-06E0AF7B9CF3}" type="sibTrans" cxnId="{A64DCA3F-C91C-48C9-AABD-74BA759852A3}">
      <dgm:prSet/>
      <dgm:spPr>
        <a:blipFill>
          <a:blip xmlns:r="http://schemas.openxmlformats.org/officeDocument/2006/relationships" r:embed="rId1" cstate="print">
            <a:extLst>
              <a:ext uri="{28A0092B-C50C-407E-A947-70E740481C1C}">
                <a14:useLocalDpi xmlns:a14="http://schemas.microsoft.com/office/drawing/2010/main"/>
              </a:ext>
            </a:extLst>
          </a:blip>
          <a:srcRect/>
          <a:stretch>
            <a:fillRect t="-4000" b="-4000"/>
          </a:stretch>
        </a:blipFill>
      </dgm:spPr>
      <dgm:t>
        <a:bodyPr/>
        <a:lstStyle/>
        <a:p>
          <a:endParaRPr lang="zh-CN" altLang="en-US"/>
        </a:p>
      </dgm:t>
    </dgm:pt>
    <dgm:pt modelId="{9043F203-71E4-4A3D-9968-373BD3FF225D}">
      <dgm:prSet/>
      <dgm:spPr/>
      <dgm:t>
        <a:bodyPr/>
        <a:lstStyle/>
        <a:p>
          <a:pPr rtl="0"/>
          <a:r>
            <a:rPr lang="en-US" altLang="zh-CN" dirty="0"/>
            <a:t>1990</a:t>
          </a:r>
          <a:r>
            <a:rPr lang="zh-CN" altLang="en-US" dirty="0"/>
            <a:t>年</a:t>
          </a:r>
          <a:r>
            <a:rPr lang="en-US" altLang="zh-CN" dirty="0"/>
            <a:t>~2012</a:t>
          </a:r>
          <a:r>
            <a:rPr lang="zh-CN" altLang="en-US" dirty="0"/>
            <a:t>年</a:t>
          </a:r>
          <a:endParaRPr lang="en-US" altLang="zh-CN" dirty="0"/>
        </a:p>
        <a:p>
          <a:pPr rtl="0"/>
          <a:r>
            <a:rPr lang="zh-CN" dirty="0"/>
            <a:t>基于</a:t>
          </a:r>
          <a:r>
            <a:rPr lang="zh-CN" altLang="en-US" dirty="0"/>
            <a:t>统计学习</a:t>
          </a:r>
          <a:r>
            <a:rPr lang="zh-CN" dirty="0"/>
            <a:t>的方法</a:t>
          </a:r>
        </a:p>
      </dgm:t>
    </dgm:pt>
    <dgm:pt modelId="{377ECDBF-0282-4A45-BB46-F51AD350A9DE}" type="parTrans" cxnId="{67F5D732-BBE0-4124-9B76-6EBE3456A01A}">
      <dgm:prSet/>
      <dgm:spPr/>
      <dgm:t>
        <a:bodyPr/>
        <a:lstStyle/>
        <a:p>
          <a:endParaRPr lang="zh-CN" altLang="en-US"/>
        </a:p>
      </dgm:t>
    </dgm:pt>
    <dgm:pt modelId="{2E9572DA-3B90-4AC2-9A38-C4B27FE0EEF5}" type="sibTrans" cxnId="{67F5D732-BBE0-4124-9B76-6EBE3456A01A}">
      <dgm:prSet/>
      <dgm:spPr>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dgm:spPr>
      <dgm:t>
        <a:bodyPr/>
        <a:lstStyle/>
        <a:p>
          <a:endParaRPr lang="zh-CN" altLang="en-US"/>
        </a:p>
      </dgm:t>
    </dgm:pt>
    <dgm:pt modelId="{C73B8766-1345-41CA-9D8D-E58CFBABD11B}">
      <dgm:prSet/>
      <dgm:spPr/>
      <dgm:t>
        <a:bodyPr/>
        <a:lstStyle/>
        <a:p>
          <a:pPr rtl="0"/>
          <a:r>
            <a:rPr lang="zh-CN" dirty="0"/>
            <a:t>离散表示</a:t>
          </a:r>
        </a:p>
      </dgm:t>
    </dgm:pt>
    <dgm:pt modelId="{3F7BD6D4-1091-4F2D-8A2E-37529DBC5B1A}" type="parTrans" cxnId="{383024FD-DD65-4B09-9388-C7031F0E40D4}">
      <dgm:prSet/>
      <dgm:spPr/>
      <dgm:t>
        <a:bodyPr/>
        <a:lstStyle/>
        <a:p>
          <a:endParaRPr lang="zh-CN" altLang="en-US"/>
        </a:p>
      </dgm:t>
    </dgm:pt>
    <dgm:pt modelId="{FB3CD4F8-FD9A-4D06-A406-49DF7AB223DA}" type="sibTrans" cxnId="{383024FD-DD65-4B09-9388-C7031F0E40D4}">
      <dgm:prSet/>
      <dgm:spPr/>
      <dgm:t>
        <a:bodyPr/>
        <a:lstStyle/>
        <a:p>
          <a:endParaRPr lang="zh-CN" altLang="en-US"/>
        </a:p>
      </dgm:t>
    </dgm:pt>
    <dgm:pt modelId="{534DDA66-EFD6-4BC7-A774-4FAE455EACE4}">
      <dgm:prSet/>
      <dgm:spPr/>
      <dgm:t>
        <a:bodyPr/>
        <a:lstStyle/>
        <a:p>
          <a:pPr rtl="0"/>
          <a:r>
            <a:rPr lang="zh-CN" dirty="0"/>
            <a:t>分布式表示</a:t>
          </a:r>
        </a:p>
      </dgm:t>
    </dgm:pt>
    <dgm:pt modelId="{80CEFE02-D01F-4F3F-AD35-6F14F4A71D8B}" type="parTrans" cxnId="{40E9C17F-C49C-4B78-AD32-18C73075494F}">
      <dgm:prSet/>
      <dgm:spPr/>
      <dgm:t>
        <a:bodyPr/>
        <a:lstStyle/>
        <a:p>
          <a:endParaRPr lang="zh-CN" altLang="en-US"/>
        </a:p>
      </dgm:t>
    </dgm:pt>
    <dgm:pt modelId="{7EB35618-A520-438D-8EB3-5A1B62E082C4}" type="sibTrans" cxnId="{40E9C17F-C49C-4B78-AD32-18C73075494F}">
      <dgm:prSet/>
      <dgm:spPr/>
      <dgm:t>
        <a:bodyPr/>
        <a:lstStyle/>
        <a:p>
          <a:endParaRPr lang="zh-CN" altLang="en-US"/>
        </a:p>
      </dgm:t>
    </dgm:pt>
    <dgm:pt modelId="{A4039A14-2488-49FC-90EF-7648613B6B3D}">
      <dgm:prSet/>
      <dgm:spPr/>
      <dgm:t>
        <a:bodyPr/>
        <a:lstStyle/>
        <a:p>
          <a:pPr rtl="0"/>
          <a:r>
            <a:rPr lang="en-US" altLang="zh-CN" dirty="0"/>
            <a:t>2012</a:t>
          </a:r>
          <a:r>
            <a:rPr lang="zh-CN" altLang="en-US" dirty="0"/>
            <a:t>年</a:t>
          </a:r>
          <a:r>
            <a:rPr lang="en-US" altLang="zh-CN" dirty="0"/>
            <a:t>~</a:t>
          </a:r>
        </a:p>
        <a:p>
          <a:pPr rtl="0"/>
          <a:r>
            <a:rPr lang="zh-CN" altLang="en-US" dirty="0"/>
            <a:t>基于深度学习的方法</a:t>
          </a:r>
          <a:endParaRPr lang="zh-CN" dirty="0"/>
        </a:p>
      </dgm:t>
    </dgm:pt>
    <dgm:pt modelId="{E8C355AF-2947-4180-A9B4-8C24CBDEBEC6}" type="parTrans" cxnId="{E14715F1-1206-4508-8C7C-060CA31B315E}">
      <dgm:prSet/>
      <dgm:spPr/>
      <dgm:t>
        <a:bodyPr/>
        <a:lstStyle/>
        <a:p>
          <a:endParaRPr lang="zh-CN" altLang="en-US"/>
        </a:p>
      </dgm:t>
    </dgm:pt>
    <dgm:pt modelId="{F4A7E16E-DE6F-4D34-ADFA-34A407FED6CC}" type="sibTrans" cxnId="{E14715F1-1206-4508-8C7C-060CA31B315E}">
      <dgm:prSet/>
      <dgm:spPr>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dgm:spPr>
      <dgm:t>
        <a:bodyPr/>
        <a:lstStyle/>
        <a:p>
          <a:endParaRPr lang="zh-CN" altLang="en-US"/>
        </a:p>
      </dgm:t>
    </dgm:pt>
    <dgm:pt modelId="{8112E16A-E80E-4B23-BDCA-F346FD92F971}">
      <dgm:prSet/>
      <dgm:spPr/>
      <dgm:t>
        <a:bodyPr/>
        <a:lstStyle/>
        <a:p>
          <a:pPr rtl="0"/>
          <a:r>
            <a:rPr lang="zh-CN" dirty="0"/>
            <a:t>线性模型</a:t>
          </a:r>
        </a:p>
      </dgm:t>
    </dgm:pt>
    <dgm:pt modelId="{40C0C629-E8B0-4439-BDDA-92672C927306}" type="parTrans" cxnId="{BD4AB778-8A85-4893-9656-BFBC1C0F844E}">
      <dgm:prSet/>
      <dgm:spPr/>
      <dgm:t>
        <a:bodyPr/>
        <a:lstStyle/>
        <a:p>
          <a:endParaRPr lang="zh-CN" altLang="en-US"/>
        </a:p>
      </dgm:t>
    </dgm:pt>
    <dgm:pt modelId="{1D676D78-4E54-4D69-B1F4-E04A8712D7FE}" type="sibTrans" cxnId="{BD4AB778-8A85-4893-9656-BFBC1C0F844E}">
      <dgm:prSet/>
      <dgm:spPr/>
      <dgm:t>
        <a:bodyPr/>
        <a:lstStyle/>
        <a:p>
          <a:endParaRPr lang="zh-CN" altLang="en-US"/>
        </a:p>
      </dgm:t>
    </dgm:pt>
    <dgm:pt modelId="{F0866BE2-88E0-421E-9E63-ABD280032603}">
      <dgm:prSet/>
      <dgm:spPr/>
      <dgm:t>
        <a:bodyPr/>
        <a:lstStyle/>
        <a:p>
          <a:pPr rtl="0"/>
          <a:r>
            <a:rPr lang="zh-CN" dirty="0"/>
            <a:t>非线性模型</a:t>
          </a:r>
        </a:p>
      </dgm:t>
    </dgm:pt>
    <dgm:pt modelId="{9DBFDFB3-8C25-44AD-B0F7-9D61B775B39A}" type="parTrans" cxnId="{5A2A20B4-829F-4CFC-9C66-90979FAC79F8}">
      <dgm:prSet/>
      <dgm:spPr/>
      <dgm:t>
        <a:bodyPr/>
        <a:lstStyle/>
        <a:p>
          <a:endParaRPr lang="zh-CN" altLang="en-US"/>
        </a:p>
      </dgm:t>
    </dgm:pt>
    <dgm:pt modelId="{A18E4AE3-948B-4549-AA1A-FCECF0B4564A}" type="sibTrans" cxnId="{5A2A20B4-829F-4CFC-9C66-90979FAC79F8}">
      <dgm:prSet/>
      <dgm:spPr/>
      <dgm:t>
        <a:bodyPr/>
        <a:lstStyle/>
        <a:p>
          <a:endParaRPr lang="zh-CN" altLang="en-US"/>
        </a:p>
      </dgm:t>
    </dgm:pt>
    <dgm:pt modelId="{3CA9D77F-E428-4772-B1D4-E85DAE0E4C0E}">
      <dgm:prSet/>
      <dgm:spPr/>
      <dgm:t>
        <a:bodyPr/>
        <a:lstStyle/>
        <a:p>
          <a:pPr rtl="0"/>
          <a:r>
            <a:rPr lang="zh-CN" altLang="en-US" dirty="0"/>
            <a:t>神经网络</a:t>
          </a:r>
          <a:endParaRPr lang="zh-CN" dirty="0"/>
        </a:p>
      </dgm:t>
    </dgm:pt>
    <dgm:pt modelId="{04C4A676-D5C4-4221-B692-E68AE5E8753F}" type="parTrans" cxnId="{90202B9E-7019-491C-A650-E9B558AAFAD2}">
      <dgm:prSet/>
      <dgm:spPr/>
      <dgm:t>
        <a:bodyPr/>
        <a:lstStyle/>
        <a:p>
          <a:endParaRPr lang="zh-CN" altLang="en-US"/>
        </a:p>
      </dgm:t>
    </dgm:pt>
    <dgm:pt modelId="{5A2679FF-C647-468C-8F56-51AB467765B4}" type="sibTrans" cxnId="{90202B9E-7019-491C-A650-E9B558AAFAD2}">
      <dgm:prSet/>
      <dgm:spPr/>
      <dgm:t>
        <a:bodyPr/>
        <a:lstStyle/>
        <a:p>
          <a:endParaRPr lang="zh-CN" altLang="en-US"/>
        </a:p>
      </dgm:t>
    </dgm:pt>
    <dgm:pt modelId="{9E02BDC8-B2AE-4740-9368-45A2E1F09650}" type="pres">
      <dgm:prSet presAssocID="{D88545D3-B10A-43A4-870A-D94569278EDF}" presName="Name0" presStyleCnt="0">
        <dgm:presLayoutVars>
          <dgm:chMax val="7"/>
          <dgm:chPref val="7"/>
          <dgm:dir/>
        </dgm:presLayoutVars>
      </dgm:prSet>
      <dgm:spPr/>
    </dgm:pt>
    <dgm:pt modelId="{3262118B-B750-472A-9213-0A042D78E5F1}" type="pres">
      <dgm:prSet presAssocID="{D88545D3-B10A-43A4-870A-D94569278EDF}" presName="dot1" presStyleLbl="alignNode1" presStyleIdx="0" presStyleCnt="12"/>
      <dgm:spPr/>
    </dgm:pt>
    <dgm:pt modelId="{19F2BB69-43CC-4B79-B2C0-2BF08BD51EB6}" type="pres">
      <dgm:prSet presAssocID="{D88545D3-B10A-43A4-870A-D94569278EDF}" presName="dot2" presStyleLbl="alignNode1" presStyleIdx="1" presStyleCnt="12"/>
      <dgm:spPr/>
    </dgm:pt>
    <dgm:pt modelId="{EA94D9A8-FB70-4276-A8FC-BD969F466374}" type="pres">
      <dgm:prSet presAssocID="{D88545D3-B10A-43A4-870A-D94569278EDF}" presName="dot3" presStyleLbl="alignNode1" presStyleIdx="2" presStyleCnt="12"/>
      <dgm:spPr/>
    </dgm:pt>
    <dgm:pt modelId="{CA4032E6-FB91-4135-A3F6-2CA9B1DC5EA7}" type="pres">
      <dgm:prSet presAssocID="{D88545D3-B10A-43A4-870A-D94569278EDF}" presName="dot4" presStyleLbl="alignNode1" presStyleIdx="3" presStyleCnt="12"/>
      <dgm:spPr/>
    </dgm:pt>
    <dgm:pt modelId="{B0346570-A8F8-4DB6-BB40-7270541A26EF}" type="pres">
      <dgm:prSet presAssocID="{D88545D3-B10A-43A4-870A-D94569278EDF}" presName="dot5" presStyleLbl="alignNode1" presStyleIdx="4" presStyleCnt="12"/>
      <dgm:spPr/>
    </dgm:pt>
    <dgm:pt modelId="{37B16D1E-CAD5-4564-AF64-59A1F0BDC031}" type="pres">
      <dgm:prSet presAssocID="{D88545D3-B10A-43A4-870A-D94569278EDF}" presName="dotArrow1" presStyleLbl="alignNode1" presStyleIdx="5" presStyleCnt="12"/>
      <dgm:spPr/>
    </dgm:pt>
    <dgm:pt modelId="{088E76E5-124E-4A71-8C4D-7A124ECF6764}" type="pres">
      <dgm:prSet presAssocID="{D88545D3-B10A-43A4-870A-D94569278EDF}" presName="dotArrow2" presStyleLbl="alignNode1" presStyleIdx="6" presStyleCnt="12"/>
      <dgm:spPr/>
    </dgm:pt>
    <dgm:pt modelId="{32BC34F2-D248-4883-8863-54D29855B77A}" type="pres">
      <dgm:prSet presAssocID="{D88545D3-B10A-43A4-870A-D94569278EDF}" presName="dotArrow3" presStyleLbl="alignNode1" presStyleIdx="7" presStyleCnt="12"/>
      <dgm:spPr/>
    </dgm:pt>
    <dgm:pt modelId="{DF592357-1A64-43A2-91CE-1DD86A0A4F55}" type="pres">
      <dgm:prSet presAssocID="{D88545D3-B10A-43A4-870A-D94569278EDF}" presName="dotArrow4" presStyleLbl="alignNode1" presStyleIdx="8" presStyleCnt="12"/>
      <dgm:spPr/>
    </dgm:pt>
    <dgm:pt modelId="{81FAAB3B-5B63-4EE2-8726-CDC741BBBC90}" type="pres">
      <dgm:prSet presAssocID="{D88545D3-B10A-43A4-870A-D94569278EDF}" presName="dotArrow5" presStyleLbl="alignNode1" presStyleIdx="9" presStyleCnt="12"/>
      <dgm:spPr/>
    </dgm:pt>
    <dgm:pt modelId="{82A0C795-3E32-4FC9-BC5E-9B5272BD2DA9}" type="pres">
      <dgm:prSet presAssocID="{D88545D3-B10A-43A4-870A-D94569278EDF}" presName="dotArrow6" presStyleLbl="alignNode1" presStyleIdx="10" presStyleCnt="12"/>
      <dgm:spPr/>
    </dgm:pt>
    <dgm:pt modelId="{68A3E56A-0011-46A6-AA86-F4B20C54A25A}" type="pres">
      <dgm:prSet presAssocID="{D88545D3-B10A-43A4-870A-D94569278EDF}" presName="dotArrow7" presStyleLbl="alignNode1" presStyleIdx="11" presStyleCnt="12"/>
      <dgm:spPr/>
    </dgm:pt>
    <dgm:pt modelId="{8B127842-F3AA-4A01-8BDC-4949B2FFDE31}" type="pres">
      <dgm:prSet presAssocID="{ADAE964B-1E92-4E37-AF61-10B264FCB704}" presName="parTx1" presStyleLbl="node1" presStyleIdx="0" presStyleCnt="3"/>
      <dgm:spPr/>
    </dgm:pt>
    <dgm:pt modelId="{E9A962F5-3965-46A4-8378-D7807FAEB331}" type="pres">
      <dgm:prSet presAssocID="{822A7064-041B-4730-9C6A-06E0AF7B9CF3}" presName="picture1" presStyleCnt="0"/>
      <dgm:spPr/>
    </dgm:pt>
    <dgm:pt modelId="{03E1B41F-0E22-474E-8F35-2E6EB138652E}" type="pres">
      <dgm:prSet presAssocID="{822A7064-041B-4730-9C6A-06E0AF7B9CF3}" presName="imageRepeatNode" presStyleLbl="fgImgPlace1" presStyleIdx="0" presStyleCnt="3"/>
      <dgm:spPr/>
    </dgm:pt>
    <dgm:pt modelId="{AC42551E-9A20-48E4-8490-2D7AD701CE89}" type="pres">
      <dgm:prSet presAssocID="{9043F203-71E4-4A3D-9968-373BD3FF225D}" presName="parTx2" presStyleLbl="node1" presStyleIdx="1" presStyleCnt="3"/>
      <dgm:spPr/>
    </dgm:pt>
    <dgm:pt modelId="{01FE94FB-5FD7-4925-B713-0656235A2143}" type="pres">
      <dgm:prSet presAssocID="{9043F203-71E4-4A3D-9968-373BD3FF225D}" presName="desTx2" presStyleLbl="revTx" presStyleIdx="0" presStyleCnt="2">
        <dgm:presLayoutVars>
          <dgm:bulletEnabled val="1"/>
        </dgm:presLayoutVars>
      </dgm:prSet>
      <dgm:spPr/>
    </dgm:pt>
    <dgm:pt modelId="{83F18CF1-50A1-42EE-B693-163E4BCBCA3F}" type="pres">
      <dgm:prSet presAssocID="{2E9572DA-3B90-4AC2-9A38-C4B27FE0EEF5}" presName="picture2" presStyleCnt="0"/>
      <dgm:spPr/>
    </dgm:pt>
    <dgm:pt modelId="{9074EEDF-7EAA-4EFF-AB89-5FDE3079A893}" type="pres">
      <dgm:prSet presAssocID="{2E9572DA-3B90-4AC2-9A38-C4B27FE0EEF5}" presName="imageRepeatNode" presStyleLbl="fgImgPlace1" presStyleIdx="1" presStyleCnt="3"/>
      <dgm:spPr/>
    </dgm:pt>
    <dgm:pt modelId="{28B0E146-AEA1-4CC8-A0AD-01DECAD4557D}" type="pres">
      <dgm:prSet presAssocID="{A4039A14-2488-49FC-90EF-7648613B6B3D}" presName="parTx3" presStyleLbl="node1" presStyleIdx="2" presStyleCnt="3"/>
      <dgm:spPr/>
    </dgm:pt>
    <dgm:pt modelId="{095D27A6-BB60-4ABD-BB59-41B9DC92571A}" type="pres">
      <dgm:prSet presAssocID="{A4039A14-2488-49FC-90EF-7648613B6B3D}" presName="desTx3" presStyleLbl="revTx" presStyleIdx="1" presStyleCnt="2">
        <dgm:presLayoutVars>
          <dgm:bulletEnabled val="1"/>
        </dgm:presLayoutVars>
      </dgm:prSet>
      <dgm:spPr/>
    </dgm:pt>
    <dgm:pt modelId="{D3BEE48D-BC0B-4EB1-AA9A-2192D339BF34}" type="pres">
      <dgm:prSet presAssocID="{F4A7E16E-DE6F-4D34-ADFA-34A407FED6CC}" presName="picture3" presStyleCnt="0"/>
      <dgm:spPr/>
    </dgm:pt>
    <dgm:pt modelId="{782FAB88-D280-46BF-8FDE-1826C072C26D}" type="pres">
      <dgm:prSet presAssocID="{F4A7E16E-DE6F-4D34-ADFA-34A407FED6CC}" presName="imageRepeatNode" presStyleLbl="fgImgPlace1" presStyleIdx="2" presStyleCnt="3"/>
      <dgm:spPr/>
    </dgm:pt>
  </dgm:ptLst>
  <dgm:cxnLst>
    <dgm:cxn modelId="{8B024400-89CB-476C-A7A8-DDAF82C829E0}" type="presOf" srcId="{A4039A14-2488-49FC-90EF-7648613B6B3D}" destId="{28B0E146-AEA1-4CC8-A0AD-01DECAD4557D}" srcOrd="0" destOrd="0" presId="urn:microsoft.com/office/officeart/2008/layout/AscendingPictureAccentProcess"/>
    <dgm:cxn modelId="{59FF7A10-C2D5-488C-A32C-00EEE7E32E67}" type="presOf" srcId="{3CA9D77F-E428-4772-B1D4-E85DAE0E4C0E}" destId="{095D27A6-BB60-4ABD-BB59-41B9DC92571A}" srcOrd="0" destOrd="0" presId="urn:microsoft.com/office/officeart/2008/layout/AscendingPictureAccentProcess"/>
    <dgm:cxn modelId="{C5088E30-B77E-4B91-8CF4-A1BC638913C9}" type="presOf" srcId="{D88545D3-B10A-43A4-870A-D94569278EDF}" destId="{9E02BDC8-B2AE-4740-9368-45A2E1F09650}" srcOrd="0" destOrd="0" presId="urn:microsoft.com/office/officeart/2008/layout/AscendingPictureAccentProcess"/>
    <dgm:cxn modelId="{67F5D732-BBE0-4124-9B76-6EBE3456A01A}" srcId="{D88545D3-B10A-43A4-870A-D94569278EDF}" destId="{9043F203-71E4-4A3D-9968-373BD3FF225D}" srcOrd="1" destOrd="0" parTransId="{377ECDBF-0282-4A45-BB46-F51AD350A9DE}" sibTransId="{2E9572DA-3B90-4AC2-9A38-C4B27FE0EEF5}"/>
    <dgm:cxn modelId="{A64DCA3F-C91C-48C9-AABD-74BA759852A3}" srcId="{D88545D3-B10A-43A4-870A-D94569278EDF}" destId="{ADAE964B-1E92-4E37-AF61-10B264FCB704}" srcOrd="0" destOrd="0" parTransId="{D5F078AA-27A4-42F9-89FF-ED2CA0EC6D9A}" sibTransId="{822A7064-041B-4730-9C6A-06E0AF7B9CF3}"/>
    <dgm:cxn modelId="{CAE97462-024B-49D9-8EA2-6A4086466963}" type="presOf" srcId="{C73B8766-1345-41CA-9D8D-E58CFBABD11B}" destId="{01FE94FB-5FD7-4925-B713-0656235A2143}" srcOrd="0" destOrd="0" presId="urn:microsoft.com/office/officeart/2008/layout/AscendingPictureAccentProcess"/>
    <dgm:cxn modelId="{0BEDF56B-4C0C-4929-A6EE-D7CBEC88FBB5}" type="presOf" srcId="{F4A7E16E-DE6F-4D34-ADFA-34A407FED6CC}" destId="{782FAB88-D280-46BF-8FDE-1826C072C26D}" srcOrd="0" destOrd="0" presId="urn:microsoft.com/office/officeart/2008/layout/AscendingPictureAccentProcess"/>
    <dgm:cxn modelId="{BD4AB778-8A85-4893-9656-BFBC1C0F844E}" srcId="{9043F203-71E4-4A3D-9968-373BD3FF225D}" destId="{8112E16A-E80E-4B23-BDCA-F346FD92F971}" srcOrd="1" destOrd="0" parTransId="{40C0C629-E8B0-4439-BDDA-92672C927306}" sibTransId="{1D676D78-4E54-4D69-B1F4-E04A8712D7FE}"/>
    <dgm:cxn modelId="{BD81637C-8C0F-479C-92D5-01EC365C4154}" type="presOf" srcId="{ADAE964B-1E92-4E37-AF61-10B264FCB704}" destId="{8B127842-F3AA-4A01-8BDC-4949B2FFDE31}" srcOrd="0" destOrd="0" presId="urn:microsoft.com/office/officeart/2008/layout/AscendingPictureAccentProcess"/>
    <dgm:cxn modelId="{40E9C17F-C49C-4B78-AD32-18C73075494F}" srcId="{A4039A14-2488-49FC-90EF-7648613B6B3D}" destId="{534DDA66-EFD6-4BC7-A774-4FAE455EACE4}" srcOrd="1" destOrd="0" parTransId="{80CEFE02-D01F-4F3F-AD35-6F14F4A71D8B}" sibTransId="{7EB35618-A520-438D-8EB3-5A1B62E082C4}"/>
    <dgm:cxn modelId="{06605181-4FE5-419D-B18C-BF6D41BFE2CC}" type="presOf" srcId="{8112E16A-E80E-4B23-BDCA-F346FD92F971}" destId="{01FE94FB-5FD7-4925-B713-0656235A2143}" srcOrd="0" destOrd="1" presId="urn:microsoft.com/office/officeart/2008/layout/AscendingPictureAccentProcess"/>
    <dgm:cxn modelId="{6FED6A83-70F1-43BA-97E4-FFF37BF1D400}" type="presOf" srcId="{2E9572DA-3B90-4AC2-9A38-C4B27FE0EEF5}" destId="{9074EEDF-7EAA-4EFF-AB89-5FDE3079A893}" srcOrd="0" destOrd="0" presId="urn:microsoft.com/office/officeart/2008/layout/AscendingPictureAccentProcess"/>
    <dgm:cxn modelId="{90202B9E-7019-491C-A650-E9B558AAFAD2}" srcId="{A4039A14-2488-49FC-90EF-7648613B6B3D}" destId="{3CA9D77F-E428-4772-B1D4-E85DAE0E4C0E}" srcOrd="0" destOrd="0" parTransId="{04C4A676-D5C4-4221-B692-E68AE5E8753F}" sibTransId="{5A2679FF-C647-468C-8F56-51AB467765B4}"/>
    <dgm:cxn modelId="{0AA233A0-DA7D-4865-A3B0-8F61A80917F1}" type="presOf" srcId="{822A7064-041B-4730-9C6A-06E0AF7B9CF3}" destId="{03E1B41F-0E22-474E-8F35-2E6EB138652E}" srcOrd="0" destOrd="0" presId="urn:microsoft.com/office/officeart/2008/layout/AscendingPictureAccentProcess"/>
    <dgm:cxn modelId="{C0743FA8-D1BF-4928-9788-72C0B14E9EDF}" type="presOf" srcId="{F0866BE2-88E0-421E-9E63-ABD280032603}" destId="{095D27A6-BB60-4ABD-BB59-41B9DC92571A}" srcOrd="0" destOrd="2" presId="urn:microsoft.com/office/officeart/2008/layout/AscendingPictureAccentProcess"/>
    <dgm:cxn modelId="{5A2A20B4-829F-4CFC-9C66-90979FAC79F8}" srcId="{A4039A14-2488-49FC-90EF-7648613B6B3D}" destId="{F0866BE2-88E0-421E-9E63-ABD280032603}" srcOrd="2" destOrd="0" parTransId="{9DBFDFB3-8C25-44AD-B0F7-9D61B775B39A}" sibTransId="{A18E4AE3-948B-4549-AA1A-FCECF0B4564A}"/>
    <dgm:cxn modelId="{84DA95B8-0C06-4C72-AD01-851298C302FD}" type="presOf" srcId="{9043F203-71E4-4A3D-9968-373BD3FF225D}" destId="{AC42551E-9A20-48E4-8490-2D7AD701CE89}" srcOrd="0" destOrd="0" presId="urn:microsoft.com/office/officeart/2008/layout/AscendingPictureAccentProcess"/>
    <dgm:cxn modelId="{679FDDE7-3AC8-4EE9-9917-0E69963126CB}" type="presOf" srcId="{534DDA66-EFD6-4BC7-A774-4FAE455EACE4}" destId="{095D27A6-BB60-4ABD-BB59-41B9DC92571A}" srcOrd="0" destOrd="1" presId="urn:microsoft.com/office/officeart/2008/layout/AscendingPictureAccentProcess"/>
    <dgm:cxn modelId="{E14715F1-1206-4508-8C7C-060CA31B315E}" srcId="{D88545D3-B10A-43A4-870A-D94569278EDF}" destId="{A4039A14-2488-49FC-90EF-7648613B6B3D}" srcOrd="2" destOrd="0" parTransId="{E8C355AF-2947-4180-A9B4-8C24CBDEBEC6}" sibTransId="{F4A7E16E-DE6F-4D34-ADFA-34A407FED6CC}"/>
    <dgm:cxn modelId="{383024FD-DD65-4B09-9388-C7031F0E40D4}" srcId="{9043F203-71E4-4A3D-9968-373BD3FF225D}" destId="{C73B8766-1345-41CA-9D8D-E58CFBABD11B}" srcOrd="0" destOrd="0" parTransId="{3F7BD6D4-1091-4F2D-8A2E-37529DBC5B1A}" sibTransId="{FB3CD4F8-FD9A-4D06-A406-49DF7AB223DA}"/>
    <dgm:cxn modelId="{5ED32120-4E70-4CFE-B0EC-AACCEBB87F1F}" type="presParOf" srcId="{9E02BDC8-B2AE-4740-9368-45A2E1F09650}" destId="{3262118B-B750-472A-9213-0A042D78E5F1}" srcOrd="0" destOrd="0" presId="urn:microsoft.com/office/officeart/2008/layout/AscendingPictureAccentProcess"/>
    <dgm:cxn modelId="{104F644F-5B8B-42A9-94F6-F76E720A3C10}" type="presParOf" srcId="{9E02BDC8-B2AE-4740-9368-45A2E1F09650}" destId="{19F2BB69-43CC-4B79-B2C0-2BF08BD51EB6}" srcOrd="1" destOrd="0" presId="urn:microsoft.com/office/officeart/2008/layout/AscendingPictureAccentProcess"/>
    <dgm:cxn modelId="{3B364B90-740F-4A80-8FB5-88BC4E18D2E3}" type="presParOf" srcId="{9E02BDC8-B2AE-4740-9368-45A2E1F09650}" destId="{EA94D9A8-FB70-4276-A8FC-BD969F466374}" srcOrd="2" destOrd="0" presId="urn:microsoft.com/office/officeart/2008/layout/AscendingPictureAccentProcess"/>
    <dgm:cxn modelId="{9AC7D2E7-235E-4EE3-BA0E-B28A175270DC}" type="presParOf" srcId="{9E02BDC8-B2AE-4740-9368-45A2E1F09650}" destId="{CA4032E6-FB91-4135-A3F6-2CA9B1DC5EA7}" srcOrd="3" destOrd="0" presId="urn:microsoft.com/office/officeart/2008/layout/AscendingPictureAccentProcess"/>
    <dgm:cxn modelId="{08CFD312-6F7E-4477-8A79-EB5868C7BD3D}" type="presParOf" srcId="{9E02BDC8-B2AE-4740-9368-45A2E1F09650}" destId="{B0346570-A8F8-4DB6-BB40-7270541A26EF}" srcOrd="4" destOrd="0" presId="urn:microsoft.com/office/officeart/2008/layout/AscendingPictureAccentProcess"/>
    <dgm:cxn modelId="{49CE6609-BB51-48C2-8FF4-F19096E98196}" type="presParOf" srcId="{9E02BDC8-B2AE-4740-9368-45A2E1F09650}" destId="{37B16D1E-CAD5-4564-AF64-59A1F0BDC031}" srcOrd="5" destOrd="0" presId="urn:microsoft.com/office/officeart/2008/layout/AscendingPictureAccentProcess"/>
    <dgm:cxn modelId="{E8749771-9E95-4A32-84E4-A75601A96532}" type="presParOf" srcId="{9E02BDC8-B2AE-4740-9368-45A2E1F09650}" destId="{088E76E5-124E-4A71-8C4D-7A124ECF6764}" srcOrd="6" destOrd="0" presId="urn:microsoft.com/office/officeart/2008/layout/AscendingPictureAccentProcess"/>
    <dgm:cxn modelId="{E6D839AC-6F05-45D3-9696-9F6C36DC24A3}" type="presParOf" srcId="{9E02BDC8-B2AE-4740-9368-45A2E1F09650}" destId="{32BC34F2-D248-4883-8863-54D29855B77A}" srcOrd="7" destOrd="0" presId="urn:microsoft.com/office/officeart/2008/layout/AscendingPictureAccentProcess"/>
    <dgm:cxn modelId="{B0717B54-E768-4D1E-B4D8-CE2D8B10A17A}" type="presParOf" srcId="{9E02BDC8-B2AE-4740-9368-45A2E1F09650}" destId="{DF592357-1A64-43A2-91CE-1DD86A0A4F55}" srcOrd="8" destOrd="0" presId="urn:microsoft.com/office/officeart/2008/layout/AscendingPictureAccentProcess"/>
    <dgm:cxn modelId="{1BE5F8CF-429D-4CDE-AE33-17A8EB33717C}" type="presParOf" srcId="{9E02BDC8-B2AE-4740-9368-45A2E1F09650}" destId="{81FAAB3B-5B63-4EE2-8726-CDC741BBBC90}" srcOrd="9" destOrd="0" presId="urn:microsoft.com/office/officeart/2008/layout/AscendingPictureAccentProcess"/>
    <dgm:cxn modelId="{AEDD3FAA-C8D0-447F-AF53-5CB4934756DB}" type="presParOf" srcId="{9E02BDC8-B2AE-4740-9368-45A2E1F09650}" destId="{82A0C795-3E32-4FC9-BC5E-9B5272BD2DA9}" srcOrd="10" destOrd="0" presId="urn:microsoft.com/office/officeart/2008/layout/AscendingPictureAccentProcess"/>
    <dgm:cxn modelId="{1C5CFFCD-DE25-4F8E-86B3-0429ECDEDB0C}" type="presParOf" srcId="{9E02BDC8-B2AE-4740-9368-45A2E1F09650}" destId="{68A3E56A-0011-46A6-AA86-F4B20C54A25A}" srcOrd="11" destOrd="0" presId="urn:microsoft.com/office/officeart/2008/layout/AscendingPictureAccentProcess"/>
    <dgm:cxn modelId="{5AFF15FE-5FC1-457D-922A-E8DC5FB79D06}" type="presParOf" srcId="{9E02BDC8-B2AE-4740-9368-45A2E1F09650}" destId="{8B127842-F3AA-4A01-8BDC-4949B2FFDE31}" srcOrd="12" destOrd="0" presId="urn:microsoft.com/office/officeart/2008/layout/AscendingPictureAccentProcess"/>
    <dgm:cxn modelId="{93822B10-87CB-4F57-AE91-478F9A68148C}" type="presParOf" srcId="{9E02BDC8-B2AE-4740-9368-45A2E1F09650}" destId="{E9A962F5-3965-46A4-8378-D7807FAEB331}" srcOrd="13" destOrd="0" presId="urn:microsoft.com/office/officeart/2008/layout/AscendingPictureAccentProcess"/>
    <dgm:cxn modelId="{2A87A523-5718-40DF-BD49-176DFB4983A2}" type="presParOf" srcId="{E9A962F5-3965-46A4-8378-D7807FAEB331}" destId="{03E1B41F-0E22-474E-8F35-2E6EB138652E}" srcOrd="0" destOrd="0" presId="urn:microsoft.com/office/officeart/2008/layout/AscendingPictureAccentProcess"/>
    <dgm:cxn modelId="{FB3783BD-BEFE-432D-BB82-12EECBA057CA}" type="presParOf" srcId="{9E02BDC8-B2AE-4740-9368-45A2E1F09650}" destId="{AC42551E-9A20-48E4-8490-2D7AD701CE89}" srcOrd="14" destOrd="0" presId="urn:microsoft.com/office/officeart/2008/layout/AscendingPictureAccentProcess"/>
    <dgm:cxn modelId="{7C8D2287-4516-4D94-A5B1-B72C7B015DF4}" type="presParOf" srcId="{9E02BDC8-B2AE-4740-9368-45A2E1F09650}" destId="{01FE94FB-5FD7-4925-B713-0656235A2143}" srcOrd="15" destOrd="0" presId="urn:microsoft.com/office/officeart/2008/layout/AscendingPictureAccentProcess"/>
    <dgm:cxn modelId="{D1FF7E46-1207-4A08-9AEB-5485BDA51E14}" type="presParOf" srcId="{9E02BDC8-B2AE-4740-9368-45A2E1F09650}" destId="{83F18CF1-50A1-42EE-B693-163E4BCBCA3F}" srcOrd="16" destOrd="0" presId="urn:microsoft.com/office/officeart/2008/layout/AscendingPictureAccentProcess"/>
    <dgm:cxn modelId="{D9CAE0D6-9986-4971-BF75-AF0A5F180CA9}" type="presParOf" srcId="{83F18CF1-50A1-42EE-B693-163E4BCBCA3F}" destId="{9074EEDF-7EAA-4EFF-AB89-5FDE3079A893}" srcOrd="0" destOrd="0" presId="urn:microsoft.com/office/officeart/2008/layout/AscendingPictureAccentProcess"/>
    <dgm:cxn modelId="{07D4CD7E-F4A6-4A45-8BFB-7450318897FB}" type="presParOf" srcId="{9E02BDC8-B2AE-4740-9368-45A2E1F09650}" destId="{28B0E146-AEA1-4CC8-A0AD-01DECAD4557D}" srcOrd="17" destOrd="0" presId="urn:microsoft.com/office/officeart/2008/layout/AscendingPictureAccentProcess"/>
    <dgm:cxn modelId="{872E055B-6BC5-45A0-B7DD-DFFAF2F9EFAB}" type="presParOf" srcId="{9E02BDC8-B2AE-4740-9368-45A2E1F09650}" destId="{095D27A6-BB60-4ABD-BB59-41B9DC92571A}" srcOrd="18" destOrd="0" presId="urn:microsoft.com/office/officeart/2008/layout/AscendingPictureAccentProcess"/>
    <dgm:cxn modelId="{637D28F0-30CA-4B01-84E9-80968F688A91}" type="presParOf" srcId="{9E02BDC8-B2AE-4740-9368-45A2E1F09650}" destId="{D3BEE48D-BC0B-4EB1-AA9A-2192D339BF34}" srcOrd="19" destOrd="0" presId="urn:microsoft.com/office/officeart/2008/layout/AscendingPictureAccentProcess"/>
    <dgm:cxn modelId="{C6A186F5-78D3-499C-959E-E4E6AA08E7A1}" type="presParOf" srcId="{D3BEE48D-BC0B-4EB1-AA9A-2192D339BF34}" destId="{782FAB88-D280-46BF-8FDE-1826C072C26D}"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EFBC84-916F-4061-823D-3288D2724E68}" type="doc">
      <dgm:prSet loTypeId="urn:microsoft.com/office/officeart/2009/3/layout/StepUpProcess" loCatId="process" qsTypeId="urn:microsoft.com/office/officeart/2005/8/quickstyle/simple1" qsCatId="simple" csTypeId="urn:microsoft.com/office/officeart/2005/8/colors/accent0_2" csCatId="mainScheme"/>
      <dgm:spPr/>
      <dgm:t>
        <a:bodyPr/>
        <a:lstStyle/>
        <a:p>
          <a:endParaRPr lang="zh-CN" altLang="en-US"/>
        </a:p>
      </dgm:t>
    </dgm:pt>
    <dgm:pt modelId="{BE2C2BB2-9657-4AF4-B902-5ADA69B68366}">
      <dgm:prSet/>
      <dgm:spPr/>
      <dgm:t>
        <a:bodyPr/>
        <a:lstStyle/>
        <a:p>
          <a:pPr rtl="0"/>
          <a:r>
            <a:rPr lang="zh-CN" dirty="0"/>
            <a:t>生成</a:t>
          </a:r>
        </a:p>
      </dgm:t>
    </dgm:pt>
    <dgm:pt modelId="{837B4243-709B-4975-9A62-FB9F655E1A1F}" type="parTrans" cxnId="{6198FCF9-E56D-4F02-995D-95B461F77E1B}">
      <dgm:prSet/>
      <dgm:spPr/>
      <dgm:t>
        <a:bodyPr/>
        <a:lstStyle/>
        <a:p>
          <a:endParaRPr lang="zh-CN" altLang="en-US"/>
        </a:p>
      </dgm:t>
    </dgm:pt>
    <dgm:pt modelId="{AA00E929-DCCA-4C47-A41B-9862E17116EA}" type="sibTrans" cxnId="{6198FCF9-E56D-4F02-995D-95B461F77E1B}">
      <dgm:prSet/>
      <dgm:spPr/>
      <dgm:t>
        <a:bodyPr/>
        <a:lstStyle/>
        <a:p>
          <a:endParaRPr lang="zh-CN" altLang="en-US"/>
        </a:p>
      </dgm:t>
    </dgm:pt>
    <dgm:pt modelId="{7FA87CEA-5F4B-45E5-B25F-9F88C563E5FF}">
      <dgm:prSet/>
      <dgm:spPr/>
      <dgm:t>
        <a:bodyPr/>
        <a:lstStyle/>
        <a:p>
          <a:pPr rtl="0"/>
          <a:r>
            <a:rPr lang="zh-CN"/>
            <a:t>交互</a:t>
          </a:r>
        </a:p>
      </dgm:t>
    </dgm:pt>
    <dgm:pt modelId="{D9551ADD-22E7-4465-BA39-6BCD0A68CC96}" type="parTrans" cxnId="{7875EF00-E554-4ED0-8E6E-B5D6FF1B0054}">
      <dgm:prSet/>
      <dgm:spPr/>
      <dgm:t>
        <a:bodyPr/>
        <a:lstStyle/>
        <a:p>
          <a:endParaRPr lang="zh-CN" altLang="en-US"/>
        </a:p>
      </dgm:t>
    </dgm:pt>
    <dgm:pt modelId="{32B8EFFB-6898-4BB7-ADFA-60CB92D90017}" type="sibTrans" cxnId="{7875EF00-E554-4ED0-8E6E-B5D6FF1B0054}">
      <dgm:prSet/>
      <dgm:spPr/>
      <dgm:t>
        <a:bodyPr/>
        <a:lstStyle/>
        <a:p>
          <a:endParaRPr lang="zh-CN" altLang="en-US"/>
        </a:p>
      </dgm:t>
    </dgm:pt>
    <dgm:pt modelId="{43464DE3-B336-4F37-9A99-B3612A63618D}">
      <dgm:prSet/>
      <dgm:spPr/>
      <dgm:t>
        <a:bodyPr/>
        <a:lstStyle/>
        <a:p>
          <a:pPr rtl="0"/>
          <a:r>
            <a:rPr lang="zh-CN" dirty="0"/>
            <a:t>理解</a:t>
          </a:r>
        </a:p>
      </dgm:t>
    </dgm:pt>
    <dgm:pt modelId="{6452706C-D447-4803-8D0B-9C5279549008}" type="sibTrans" cxnId="{DDDA487B-7B58-484F-93C0-A403F83E7B8E}">
      <dgm:prSet/>
      <dgm:spPr/>
      <dgm:t>
        <a:bodyPr/>
        <a:lstStyle/>
        <a:p>
          <a:endParaRPr lang="zh-CN" altLang="en-US"/>
        </a:p>
      </dgm:t>
    </dgm:pt>
    <dgm:pt modelId="{65679312-14FD-4200-81C1-28AAA4EB8F2D}" type="parTrans" cxnId="{DDDA487B-7B58-484F-93C0-A403F83E7B8E}">
      <dgm:prSet/>
      <dgm:spPr/>
      <dgm:t>
        <a:bodyPr/>
        <a:lstStyle/>
        <a:p>
          <a:endParaRPr lang="zh-CN" altLang="en-US"/>
        </a:p>
      </dgm:t>
    </dgm:pt>
    <dgm:pt modelId="{2C10484D-7B0A-4970-B680-7814C2931367}" type="pres">
      <dgm:prSet presAssocID="{38EFBC84-916F-4061-823D-3288D2724E68}" presName="rootnode" presStyleCnt="0">
        <dgm:presLayoutVars>
          <dgm:chMax/>
          <dgm:chPref/>
          <dgm:dir/>
          <dgm:animLvl val="lvl"/>
        </dgm:presLayoutVars>
      </dgm:prSet>
      <dgm:spPr/>
    </dgm:pt>
    <dgm:pt modelId="{C05A30AF-E410-48CD-A759-1D57881A8740}" type="pres">
      <dgm:prSet presAssocID="{43464DE3-B336-4F37-9A99-B3612A63618D}" presName="composite" presStyleCnt="0"/>
      <dgm:spPr/>
    </dgm:pt>
    <dgm:pt modelId="{6F3858F2-EE72-4B3D-965D-A7D97DCB955E}" type="pres">
      <dgm:prSet presAssocID="{43464DE3-B336-4F37-9A99-B3612A63618D}" presName="LShape" presStyleLbl="alignNode1" presStyleIdx="0" presStyleCnt="5"/>
      <dgm:spPr/>
    </dgm:pt>
    <dgm:pt modelId="{DB537CC6-B4B7-42AC-8110-AA4596543E36}" type="pres">
      <dgm:prSet presAssocID="{43464DE3-B336-4F37-9A99-B3612A63618D}" presName="ParentText" presStyleLbl="revTx" presStyleIdx="0" presStyleCnt="3">
        <dgm:presLayoutVars>
          <dgm:chMax val="0"/>
          <dgm:chPref val="0"/>
          <dgm:bulletEnabled val="1"/>
        </dgm:presLayoutVars>
      </dgm:prSet>
      <dgm:spPr/>
    </dgm:pt>
    <dgm:pt modelId="{53FE652E-1649-4DE0-B7FF-2B8D4E9D19E9}" type="pres">
      <dgm:prSet presAssocID="{43464DE3-B336-4F37-9A99-B3612A63618D}" presName="Triangle" presStyleLbl="alignNode1" presStyleIdx="1" presStyleCnt="5"/>
      <dgm:spPr/>
    </dgm:pt>
    <dgm:pt modelId="{75B5EEDB-1F30-4C19-98D6-C942142012DC}" type="pres">
      <dgm:prSet presAssocID="{6452706C-D447-4803-8D0B-9C5279549008}" presName="sibTrans" presStyleCnt="0"/>
      <dgm:spPr/>
    </dgm:pt>
    <dgm:pt modelId="{0BDBF03D-EFEF-4433-9F25-EFE6F98EBBD2}" type="pres">
      <dgm:prSet presAssocID="{6452706C-D447-4803-8D0B-9C5279549008}" presName="space" presStyleCnt="0"/>
      <dgm:spPr/>
    </dgm:pt>
    <dgm:pt modelId="{8438B83E-D142-4007-8059-E6696962D4CF}" type="pres">
      <dgm:prSet presAssocID="{BE2C2BB2-9657-4AF4-B902-5ADA69B68366}" presName="composite" presStyleCnt="0"/>
      <dgm:spPr/>
    </dgm:pt>
    <dgm:pt modelId="{EC20FF12-4724-44B2-BF2B-92949CBCD5BD}" type="pres">
      <dgm:prSet presAssocID="{BE2C2BB2-9657-4AF4-B902-5ADA69B68366}" presName="LShape" presStyleLbl="alignNode1" presStyleIdx="2" presStyleCnt="5"/>
      <dgm:spPr/>
    </dgm:pt>
    <dgm:pt modelId="{5FC4E481-BBF9-45DA-9BD1-018BC7332C9A}" type="pres">
      <dgm:prSet presAssocID="{BE2C2BB2-9657-4AF4-B902-5ADA69B68366}" presName="ParentText" presStyleLbl="revTx" presStyleIdx="1" presStyleCnt="3">
        <dgm:presLayoutVars>
          <dgm:chMax val="0"/>
          <dgm:chPref val="0"/>
          <dgm:bulletEnabled val="1"/>
        </dgm:presLayoutVars>
      </dgm:prSet>
      <dgm:spPr/>
    </dgm:pt>
    <dgm:pt modelId="{09E1F449-B1F2-4768-B111-DFB5E558BBF5}" type="pres">
      <dgm:prSet presAssocID="{BE2C2BB2-9657-4AF4-B902-5ADA69B68366}" presName="Triangle" presStyleLbl="alignNode1" presStyleIdx="3" presStyleCnt="5"/>
      <dgm:spPr/>
    </dgm:pt>
    <dgm:pt modelId="{C4475AE1-4008-4A7F-B42B-9BA220FF2685}" type="pres">
      <dgm:prSet presAssocID="{AA00E929-DCCA-4C47-A41B-9862E17116EA}" presName="sibTrans" presStyleCnt="0"/>
      <dgm:spPr/>
    </dgm:pt>
    <dgm:pt modelId="{6B5866E9-1E9F-4D0A-AF2F-4F76342CA5F8}" type="pres">
      <dgm:prSet presAssocID="{AA00E929-DCCA-4C47-A41B-9862E17116EA}" presName="space" presStyleCnt="0"/>
      <dgm:spPr/>
    </dgm:pt>
    <dgm:pt modelId="{313C59B4-370D-4197-9B1F-1041D8C609C4}" type="pres">
      <dgm:prSet presAssocID="{7FA87CEA-5F4B-45E5-B25F-9F88C563E5FF}" presName="composite" presStyleCnt="0"/>
      <dgm:spPr/>
    </dgm:pt>
    <dgm:pt modelId="{61925131-FD60-4D34-9C7A-B33AC7FD9E7E}" type="pres">
      <dgm:prSet presAssocID="{7FA87CEA-5F4B-45E5-B25F-9F88C563E5FF}" presName="LShape" presStyleLbl="alignNode1" presStyleIdx="4" presStyleCnt="5"/>
      <dgm:spPr/>
    </dgm:pt>
    <dgm:pt modelId="{921C209C-5BFC-406F-BDEE-720273D77D12}" type="pres">
      <dgm:prSet presAssocID="{7FA87CEA-5F4B-45E5-B25F-9F88C563E5FF}" presName="ParentText" presStyleLbl="revTx" presStyleIdx="2" presStyleCnt="3">
        <dgm:presLayoutVars>
          <dgm:chMax val="0"/>
          <dgm:chPref val="0"/>
          <dgm:bulletEnabled val="1"/>
        </dgm:presLayoutVars>
      </dgm:prSet>
      <dgm:spPr/>
    </dgm:pt>
  </dgm:ptLst>
  <dgm:cxnLst>
    <dgm:cxn modelId="{7875EF00-E554-4ED0-8E6E-B5D6FF1B0054}" srcId="{38EFBC84-916F-4061-823D-3288D2724E68}" destId="{7FA87CEA-5F4B-45E5-B25F-9F88C563E5FF}" srcOrd="2" destOrd="0" parTransId="{D9551ADD-22E7-4465-BA39-6BCD0A68CC96}" sibTransId="{32B8EFFB-6898-4BB7-ADFA-60CB92D90017}"/>
    <dgm:cxn modelId="{DDDA487B-7B58-484F-93C0-A403F83E7B8E}" srcId="{38EFBC84-916F-4061-823D-3288D2724E68}" destId="{43464DE3-B336-4F37-9A99-B3612A63618D}" srcOrd="0" destOrd="0" parTransId="{65679312-14FD-4200-81C1-28AAA4EB8F2D}" sibTransId="{6452706C-D447-4803-8D0B-9C5279549008}"/>
    <dgm:cxn modelId="{84ED3B8D-9CD2-4F0A-968F-0D87D9CF96BB}" type="presOf" srcId="{7FA87CEA-5F4B-45E5-B25F-9F88C563E5FF}" destId="{921C209C-5BFC-406F-BDEE-720273D77D12}" srcOrd="0" destOrd="0" presId="urn:microsoft.com/office/officeart/2009/3/layout/StepUpProcess"/>
    <dgm:cxn modelId="{C9848BAA-09C2-4CCB-9F63-BE9B6C979848}" type="presOf" srcId="{BE2C2BB2-9657-4AF4-B902-5ADA69B68366}" destId="{5FC4E481-BBF9-45DA-9BD1-018BC7332C9A}" srcOrd="0" destOrd="0" presId="urn:microsoft.com/office/officeart/2009/3/layout/StepUpProcess"/>
    <dgm:cxn modelId="{E08C37BB-57ED-4A47-9462-A277BEA329C8}" type="presOf" srcId="{43464DE3-B336-4F37-9A99-B3612A63618D}" destId="{DB537CC6-B4B7-42AC-8110-AA4596543E36}" srcOrd="0" destOrd="0" presId="urn:microsoft.com/office/officeart/2009/3/layout/StepUpProcess"/>
    <dgm:cxn modelId="{86ECB2CC-A894-4C70-B836-1B282D3257A8}" type="presOf" srcId="{38EFBC84-916F-4061-823D-3288D2724E68}" destId="{2C10484D-7B0A-4970-B680-7814C2931367}" srcOrd="0" destOrd="0" presId="urn:microsoft.com/office/officeart/2009/3/layout/StepUpProcess"/>
    <dgm:cxn modelId="{6198FCF9-E56D-4F02-995D-95B461F77E1B}" srcId="{38EFBC84-916F-4061-823D-3288D2724E68}" destId="{BE2C2BB2-9657-4AF4-B902-5ADA69B68366}" srcOrd="1" destOrd="0" parTransId="{837B4243-709B-4975-9A62-FB9F655E1A1F}" sibTransId="{AA00E929-DCCA-4C47-A41B-9862E17116EA}"/>
    <dgm:cxn modelId="{3298330E-9A96-4ADB-9723-FE873AAB771B}" type="presParOf" srcId="{2C10484D-7B0A-4970-B680-7814C2931367}" destId="{C05A30AF-E410-48CD-A759-1D57881A8740}" srcOrd="0" destOrd="0" presId="urn:microsoft.com/office/officeart/2009/3/layout/StepUpProcess"/>
    <dgm:cxn modelId="{9E73006B-F47E-4BA9-9E22-6E5C411F4F29}" type="presParOf" srcId="{C05A30AF-E410-48CD-A759-1D57881A8740}" destId="{6F3858F2-EE72-4B3D-965D-A7D97DCB955E}" srcOrd="0" destOrd="0" presId="urn:microsoft.com/office/officeart/2009/3/layout/StepUpProcess"/>
    <dgm:cxn modelId="{93DB1630-BE09-4469-AB8C-4FB10FC3D161}" type="presParOf" srcId="{C05A30AF-E410-48CD-A759-1D57881A8740}" destId="{DB537CC6-B4B7-42AC-8110-AA4596543E36}" srcOrd="1" destOrd="0" presId="urn:microsoft.com/office/officeart/2009/3/layout/StepUpProcess"/>
    <dgm:cxn modelId="{4ED569FD-061E-4DE0-8C01-927FED28AD28}" type="presParOf" srcId="{C05A30AF-E410-48CD-A759-1D57881A8740}" destId="{53FE652E-1649-4DE0-B7FF-2B8D4E9D19E9}" srcOrd="2" destOrd="0" presId="urn:microsoft.com/office/officeart/2009/3/layout/StepUpProcess"/>
    <dgm:cxn modelId="{5080A0DD-F1B9-4B48-8690-02A99E21ACAC}" type="presParOf" srcId="{2C10484D-7B0A-4970-B680-7814C2931367}" destId="{75B5EEDB-1F30-4C19-98D6-C942142012DC}" srcOrd="1" destOrd="0" presId="urn:microsoft.com/office/officeart/2009/3/layout/StepUpProcess"/>
    <dgm:cxn modelId="{E4B305D0-A426-4C1D-A4E5-83A5235469F3}" type="presParOf" srcId="{75B5EEDB-1F30-4C19-98D6-C942142012DC}" destId="{0BDBF03D-EFEF-4433-9F25-EFE6F98EBBD2}" srcOrd="0" destOrd="0" presId="urn:microsoft.com/office/officeart/2009/3/layout/StepUpProcess"/>
    <dgm:cxn modelId="{923064D4-6BCA-4352-B950-17BA9EB95B1E}" type="presParOf" srcId="{2C10484D-7B0A-4970-B680-7814C2931367}" destId="{8438B83E-D142-4007-8059-E6696962D4CF}" srcOrd="2" destOrd="0" presId="urn:microsoft.com/office/officeart/2009/3/layout/StepUpProcess"/>
    <dgm:cxn modelId="{38B88E72-06ED-4F5F-9008-62BA64B3713B}" type="presParOf" srcId="{8438B83E-D142-4007-8059-E6696962D4CF}" destId="{EC20FF12-4724-44B2-BF2B-92949CBCD5BD}" srcOrd="0" destOrd="0" presId="urn:microsoft.com/office/officeart/2009/3/layout/StepUpProcess"/>
    <dgm:cxn modelId="{DC3E2894-0546-4788-B500-E64B4B5558CE}" type="presParOf" srcId="{8438B83E-D142-4007-8059-E6696962D4CF}" destId="{5FC4E481-BBF9-45DA-9BD1-018BC7332C9A}" srcOrd="1" destOrd="0" presId="urn:microsoft.com/office/officeart/2009/3/layout/StepUpProcess"/>
    <dgm:cxn modelId="{D5EE4F16-F993-4433-AF5A-D9D8E720E4FC}" type="presParOf" srcId="{8438B83E-D142-4007-8059-E6696962D4CF}" destId="{09E1F449-B1F2-4768-B111-DFB5E558BBF5}" srcOrd="2" destOrd="0" presId="urn:microsoft.com/office/officeart/2009/3/layout/StepUpProcess"/>
    <dgm:cxn modelId="{2C47D76B-6269-45BA-A9F2-3B3A1EA5AF36}" type="presParOf" srcId="{2C10484D-7B0A-4970-B680-7814C2931367}" destId="{C4475AE1-4008-4A7F-B42B-9BA220FF2685}" srcOrd="3" destOrd="0" presId="urn:microsoft.com/office/officeart/2009/3/layout/StepUpProcess"/>
    <dgm:cxn modelId="{A111EDD6-DA9E-4B98-AB15-8C949149DCCD}" type="presParOf" srcId="{C4475AE1-4008-4A7F-B42B-9BA220FF2685}" destId="{6B5866E9-1E9F-4D0A-AF2F-4F76342CA5F8}" srcOrd="0" destOrd="0" presId="urn:microsoft.com/office/officeart/2009/3/layout/StepUpProcess"/>
    <dgm:cxn modelId="{4AAA8707-0ABA-4F31-A955-7338943E9D9D}" type="presParOf" srcId="{2C10484D-7B0A-4970-B680-7814C2931367}" destId="{313C59B4-370D-4197-9B1F-1041D8C609C4}" srcOrd="4" destOrd="0" presId="urn:microsoft.com/office/officeart/2009/3/layout/StepUpProcess"/>
    <dgm:cxn modelId="{F34F05DC-069A-4346-AA77-1979F186E5CE}" type="presParOf" srcId="{313C59B4-370D-4197-9B1F-1041D8C609C4}" destId="{61925131-FD60-4D34-9C7A-B33AC7FD9E7E}" srcOrd="0" destOrd="0" presId="urn:microsoft.com/office/officeart/2009/3/layout/StepUpProcess"/>
    <dgm:cxn modelId="{052A6E3C-ACAA-441B-9C9F-3A16255A6FF3}" type="presParOf" srcId="{313C59B4-370D-4197-9B1F-1041D8C609C4}" destId="{921C209C-5BFC-406F-BDEE-720273D77D12}" srcOrd="1" destOrd="0" presId="urn:microsoft.com/office/officeart/2009/3/layout/StepUp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0FD0563-60FB-4DB4-BB9B-0F9E3E05E7D6}"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9A2C08C7-CAF8-4AED-894E-618D92FA2672}">
      <dgm:prSet custT="1"/>
      <dgm:spPr/>
      <dgm:t>
        <a:bodyPr/>
        <a:lstStyle/>
        <a:p>
          <a:pPr rtl="0"/>
          <a:r>
            <a:rPr lang="zh-CN" sz="1800" dirty="0"/>
            <a:t>算法</a:t>
          </a:r>
          <a:r>
            <a:rPr lang="zh-CN" altLang="en-US" sz="1800" dirty="0"/>
            <a:t>（</a:t>
          </a:r>
          <a:r>
            <a:rPr lang="en-US" altLang="zh-CN" sz="1800" dirty="0"/>
            <a:t>Algorithm</a:t>
          </a:r>
          <a:r>
            <a:rPr lang="zh-CN" altLang="en-US" sz="1800" dirty="0"/>
            <a:t>）</a:t>
          </a:r>
          <a:endParaRPr lang="zh-CN" sz="1800" dirty="0"/>
        </a:p>
      </dgm:t>
    </dgm:pt>
    <dgm:pt modelId="{54C579F7-5CF4-4A49-955F-19723E54328F}" type="parTrans" cxnId="{68C9589F-50A2-4E40-B05C-CA48A6182941}">
      <dgm:prSet/>
      <dgm:spPr/>
      <dgm:t>
        <a:bodyPr/>
        <a:lstStyle/>
        <a:p>
          <a:endParaRPr lang="zh-CN" altLang="en-US" sz="2400"/>
        </a:p>
      </dgm:t>
    </dgm:pt>
    <dgm:pt modelId="{78F16279-7746-4D29-BF57-8777C8237C4B}" type="sibTrans" cxnId="{68C9589F-50A2-4E40-B05C-CA48A6182941}">
      <dgm:prSet/>
      <dgm:spPr/>
      <dgm:t>
        <a:bodyPr/>
        <a:lstStyle/>
        <a:p>
          <a:endParaRPr lang="zh-CN" altLang="en-US" sz="2400"/>
        </a:p>
      </dgm:t>
    </dgm:pt>
    <dgm:pt modelId="{0BA853B1-B545-4593-8BCD-7FDBB8B50F78}">
      <dgm:prSet custT="1"/>
      <dgm:spPr/>
      <dgm:t>
        <a:bodyPr/>
        <a:lstStyle/>
        <a:p>
          <a:pPr rtl="0"/>
          <a:r>
            <a:rPr lang="zh-CN" sz="1800" dirty="0"/>
            <a:t>数据</a:t>
          </a:r>
          <a:endParaRPr lang="en-US" altLang="zh-CN" sz="1800" dirty="0"/>
        </a:p>
        <a:p>
          <a:pPr rtl="0"/>
          <a:r>
            <a:rPr lang="zh-CN" altLang="en-US" sz="1800" dirty="0"/>
            <a:t>（</a:t>
          </a:r>
          <a:r>
            <a:rPr lang="en-US" altLang="zh-CN" sz="1800" dirty="0"/>
            <a:t>Data</a:t>
          </a:r>
          <a:r>
            <a:rPr lang="zh-CN" altLang="en-US" sz="1800" dirty="0"/>
            <a:t>）</a:t>
          </a:r>
          <a:endParaRPr lang="zh-CN" sz="1800" dirty="0"/>
        </a:p>
      </dgm:t>
    </dgm:pt>
    <dgm:pt modelId="{1C67C52E-0A66-45A4-9FB4-2280D803E0E2}" type="parTrans" cxnId="{78CC498B-315E-4740-96A4-9E594B49C7A4}">
      <dgm:prSet/>
      <dgm:spPr/>
      <dgm:t>
        <a:bodyPr/>
        <a:lstStyle/>
        <a:p>
          <a:endParaRPr lang="zh-CN" altLang="en-US" sz="2400"/>
        </a:p>
      </dgm:t>
    </dgm:pt>
    <dgm:pt modelId="{27335851-3B04-4B6D-81DA-C593804EAD4B}" type="sibTrans" cxnId="{78CC498B-315E-4740-96A4-9E594B49C7A4}">
      <dgm:prSet/>
      <dgm:spPr/>
      <dgm:t>
        <a:bodyPr/>
        <a:lstStyle/>
        <a:p>
          <a:endParaRPr lang="zh-CN" altLang="en-US" sz="2400"/>
        </a:p>
      </dgm:t>
    </dgm:pt>
    <dgm:pt modelId="{1C416CFA-573D-455A-8913-9CB536D7F06C}">
      <dgm:prSet custT="1"/>
      <dgm:spPr/>
      <dgm:t>
        <a:bodyPr/>
        <a:lstStyle/>
        <a:p>
          <a:pPr rtl="0"/>
          <a:r>
            <a:rPr lang="zh-CN" sz="1800" dirty="0"/>
            <a:t>计算</a:t>
          </a:r>
          <a:r>
            <a:rPr lang="zh-CN" altLang="en-US" sz="1800" dirty="0"/>
            <a:t>（</a:t>
          </a:r>
          <a:r>
            <a:rPr lang="en-US" altLang="zh-CN" sz="1400" dirty="0"/>
            <a:t>Computation</a:t>
          </a:r>
          <a:r>
            <a:rPr lang="zh-CN" altLang="en-US" sz="1800" dirty="0"/>
            <a:t>）</a:t>
          </a:r>
          <a:endParaRPr lang="zh-CN" sz="1800" dirty="0"/>
        </a:p>
      </dgm:t>
    </dgm:pt>
    <dgm:pt modelId="{0B334ED8-EC08-41CA-A90D-2DFA248EFE65}" type="parTrans" cxnId="{E8733CE6-76F8-4DE2-AB49-94C6E54107DD}">
      <dgm:prSet/>
      <dgm:spPr/>
      <dgm:t>
        <a:bodyPr/>
        <a:lstStyle/>
        <a:p>
          <a:endParaRPr lang="zh-CN" altLang="en-US" sz="2400"/>
        </a:p>
      </dgm:t>
    </dgm:pt>
    <dgm:pt modelId="{B6D87A4B-8376-4311-957D-88B260A4334C}" type="sibTrans" cxnId="{E8733CE6-76F8-4DE2-AB49-94C6E54107DD}">
      <dgm:prSet/>
      <dgm:spPr/>
      <dgm:t>
        <a:bodyPr/>
        <a:lstStyle/>
        <a:p>
          <a:endParaRPr lang="zh-CN" altLang="en-US" sz="2400"/>
        </a:p>
      </dgm:t>
    </dgm:pt>
    <dgm:pt modelId="{A2654AD4-2520-4BA8-9F3A-D35C0400CF63}">
      <dgm:prSet custT="1"/>
      <dgm:spPr/>
      <dgm:t>
        <a:bodyPr/>
        <a:lstStyle/>
        <a:p>
          <a:pPr rtl="0"/>
          <a:r>
            <a:rPr lang="zh-CN" altLang="en-US" sz="1800" dirty="0"/>
            <a:t>场景（</a:t>
          </a:r>
          <a:r>
            <a:rPr lang="en-US" altLang="zh-CN" sz="1800" dirty="0"/>
            <a:t>Business</a:t>
          </a:r>
          <a:r>
            <a:rPr lang="zh-CN" altLang="en-US" sz="1800" dirty="0"/>
            <a:t>）</a:t>
          </a:r>
          <a:endParaRPr lang="zh-CN" sz="1800" dirty="0"/>
        </a:p>
      </dgm:t>
    </dgm:pt>
    <dgm:pt modelId="{AC103D63-5551-42CB-A034-07757697130F}" type="parTrans" cxnId="{3C329B93-C0DC-41B0-BA9D-CBC26FA0F4D2}">
      <dgm:prSet/>
      <dgm:spPr/>
      <dgm:t>
        <a:bodyPr/>
        <a:lstStyle/>
        <a:p>
          <a:endParaRPr lang="zh-CN" altLang="en-US" sz="2400"/>
        </a:p>
      </dgm:t>
    </dgm:pt>
    <dgm:pt modelId="{1882F03E-A4B8-4FE2-81B6-E9A9114E89CD}" type="sibTrans" cxnId="{3C329B93-C0DC-41B0-BA9D-CBC26FA0F4D2}">
      <dgm:prSet/>
      <dgm:spPr/>
      <dgm:t>
        <a:bodyPr/>
        <a:lstStyle/>
        <a:p>
          <a:endParaRPr lang="zh-CN" altLang="en-US" sz="2400"/>
        </a:p>
      </dgm:t>
    </dgm:pt>
    <dgm:pt modelId="{72F37B18-2223-46D6-AA05-2AB33726756B}" type="pres">
      <dgm:prSet presAssocID="{C0FD0563-60FB-4DB4-BB9B-0F9E3E05E7D6}" presName="matrix" presStyleCnt="0">
        <dgm:presLayoutVars>
          <dgm:chMax val="1"/>
          <dgm:dir/>
          <dgm:resizeHandles val="exact"/>
        </dgm:presLayoutVars>
      </dgm:prSet>
      <dgm:spPr/>
    </dgm:pt>
    <dgm:pt modelId="{DAAAEE0B-7085-4993-AA0E-FB2F52D4ADFF}" type="pres">
      <dgm:prSet presAssocID="{C0FD0563-60FB-4DB4-BB9B-0F9E3E05E7D6}" presName="axisShape" presStyleLbl="bgShp" presStyleIdx="0" presStyleCnt="1"/>
      <dgm:spPr/>
    </dgm:pt>
    <dgm:pt modelId="{CA132598-DAA4-4ED0-BE56-F463A33EEB01}" type="pres">
      <dgm:prSet presAssocID="{C0FD0563-60FB-4DB4-BB9B-0F9E3E05E7D6}" presName="rect1" presStyleLbl="node1" presStyleIdx="0" presStyleCnt="4">
        <dgm:presLayoutVars>
          <dgm:chMax val="0"/>
          <dgm:chPref val="0"/>
          <dgm:bulletEnabled val="1"/>
        </dgm:presLayoutVars>
      </dgm:prSet>
      <dgm:spPr/>
    </dgm:pt>
    <dgm:pt modelId="{374CB0BF-AB50-475F-B1A7-954FCE4F45C9}" type="pres">
      <dgm:prSet presAssocID="{C0FD0563-60FB-4DB4-BB9B-0F9E3E05E7D6}" presName="rect2" presStyleLbl="node1" presStyleIdx="1" presStyleCnt="4">
        <dgm:presLayoutVars>
          <dgm:chMax val="0"/>
          <dgm:chPref val="0"/>
          <dgm:bulletEnabled val="1"/>
        </dgm:presLayoutVars>
      </dgm:prSet>
      <dgm:spPr/>
    </dgm:pt>
    <dgm:pt modelId="{9CFCA6B1-4C2B-4EE4-806F-A9E4D2702156}" type="pres">
      <dgm:prSet presAssocID="{C0FD0563-60FB-4DB4-BB9B-0F9E3E05E7D6}" presName="rect3" presStyleLbl="node1" presStyleIdx="2" presStyleCnt="4">
        <dgm:presLayoutVars>
          <dgm:chMax val="0"/>
          <dgm:chPref val="0"/>
          <dgm:bulletEnabled val="1"/>
        </dgm:presLayoutVars>
      </dgm:prSet>
      <dgm:spPr/>
    </dgm:pt>
    <dgm:pt modelId="{1E084CFF-45A3-4FBF-9F30-8B07C3068E8A}" type="pres">
      <dgm:prSet presAssocID="{C0FD0563-60FB-4DB4-BB9B-0F9E3E05E7D6}" presName="rect4" presStyleLbl="node1" presStyleIdx="3" presStyleCnt="4">
        <dgm:presLayoutVars>
          <dgm:chMax val="0"/>
          <dgm:chPref val="0"/>
          <dgm:bulletEnabled val="1"/>
        </dgm:presLayoutVars>
      </dgm:prSet>
      <dgm:spPr/>
    </dgm:pt>
  </dgm:ptLst>
  <dgm:cxnLst>
    <dgm:cxn modelId="{A3F6840C-CC3A-487B-A544-F8E70832C34F}" type="presOf" srcId="{0BA853B1-B545-4593-8BCD-7FDBB8B50F78}" destId="{1E084CFF-45A3-4FBF-9F30-8B07C3068E8A}" srcOrd="0" destOrd="0" presId="urn:microsoft.com/office/officeart/2005/8/layout/matrix2"/>
    <dgm:cxn modelId="{78CC498B-315E-4740-96A4-9E594B49C7A4}" srcId="{C0FD0563-60FB-4DB4-BB9B-0F9E3E05E7D6}" destId="{0BA853B1-B545-4593-8BCD-7FDBB8B50F78}" srcOrd="3" destOrd="0" parTransId="{1C67C52E-0A66-45A4-9FB4-2280D803E0E2}" sibTransId="{27335851-3B04-4B6D-81DA-C593804EAD4B}"/>
    <dgm:cxn modelId="{3C329B93-C0DC-41B0-BA9D-CBC26FA0F4D2}" srcId="{C0FD0563-60FB-4DB4-BB9B-0F9E3E05E7D6}" destId="{A2654AD4-2520-4BA8-9F3A-D35C0400CF63}" srcOrd="1" destOrd="0" parTransId="{AC103D63-5551-42CB-A034-07757697130F}" sibTransId="{1882F03E-A4B8-4FE2-81B6-E9A9114E89CD}"/>
    <dgm:cxn modelId="{68C9589F-50A2-4E40-B05C-CA48A6182941}" srcId="{C0FD0563-60FB-4DB4-BB9B-0F9E3E05E7D6}" destId="{9A2C08C7-CAF8-4AED-894E-618D92FA2672}" srcOrd="0" destOrd="0" parTransId="{54C579F7-5CF4-4A49-955F-19723E54328F}" sibTransId="{78F16279-7746-4D29-BF57-8777C8237C4B}"/>
    <dgm:cxn modelId="{A2D8B9A9-169F-41B3-8DF1-3176EE19C01F}" type="presOf" srcId="{9A2C08C7-CAF8-4AED-894E-618D92FA2672}" destId="{CA132598-DAA4-4ED0-BE56-F463A33EEB01}" srcOrd="0" destOrd="0" presId="urn:microsoft.com/office/officeart/2005/8/layout/matrix2"/>
    <dgm:cxn modelId="{B6AA10C7-C9D6-4133-AA16-07B7256CC86C}" type="presOf" srcId="{1C416CFA-573D-455A-8913-9CB536D7F06C}" destId="{9CFCA6B1-4C2B-4EE4-806F-A9E4D2702156}" srcOrd="0" destOrd="0" presId="urn:microsoft.com/office/officeart/2005/8/layout/matrix2"/>
    <dgm:cxn modelId="{E8733CE6-76F8-4DE2-AB49-94C6E54107DD}" srcId="{C0FD0563-60FB-4DB4-BB9B-0F9E3E05E7D6}" destId="{1C416CFA-573D-455A-8913-9CB536D7F06C}" srcOrd="2" destOrd="0" parTransId="{0B334ED8-EC08-41CA-A90D-2DFA248EFE65}" sibTransId="{B6D87A4B-8376-4311-957D-88B260A4334C}"/>
    <dgm:cxn modelId="{93C8CFF1-8AE9-4930-B6CE-85CB3EC8F4F2}" type="presOf" srcId="{C0FD0563-60FB-4DB4-BB9B-0F9E3E05E7D6}" destId="{72F37B18-2223-46D6-AA05-2AB33726756B}" srcOrd="0" destOrd="0" presId="urn:microsoft.com/office/officeart/2005/8/layout/matrix2"/>
    <dgm:cxn modelId="{F28ED5F2-70FA-4CCB-B636-3BCF0CBEBD32}" type="presOf" srcId="{A2654AD4-2520-4BA8-9F3A-D35C0400CF63}" destId="{374CB0BF-AB50-475F-B1A7-954FCE4F45C9}" srcOrd="0" destOrd="0" presId="urn:microsoft.com/office/officeart/2005/8/layout/matrix2"/>
    <dgm:cxn modelId="{77EE7ACE-E2B1-42AC-93AB-0DFFAA020A6A}" type="presParOf" srcId="{72F37B18-2223-46D6-AA05-2AB33726756B}" destId="{DAAAEE0B-7085-4993-AA0E-FB2F52D4ADFF}" srcOrd="0" destOrd="0" presId="urn:microsoft.com/office/officeart/2005/8/layout/matrix2"/>
    <dgm:cxn modelId="{CE8D8077-5B2B-49DF-8121-0590CEBFA511}" type="presParOf" srcId="{72F37B18-2223-46D6-AA05-2AB33726756B}" destId="{CA132598-DAA4-4ED0-BE56-F463A33EEB01}" srcOrd="1" destOrd="0" presId="urn:microsoft.com/office/officeart/2005/8/layout/matrix2"/>
    <dgm:cxn modelId="{1559A4ED-4C56-4294-8A8B-ADED96D27D41}" type="presParOf" srcId="{72F37B18-2223-46D6-AA05-2AB33726756B}" destId="{374CB0BF-AB50-475F-B1A7-954FCE4F45C9}" srcOrd="2" destOrd="0" presId="urn:microsoft.com/office/officeart/2005/8/layout/matrix2"/>
    <dgm:cxn modelId="{1B231F03-2BCD-4BB4-A009-7F4EEA116137}" type="presParOf" srcId="{72F37B18-2223-46D6-AA05-2AB33726756B}" destId="{9CFCA6B1-4C2B-4EE4-806F-A9E4D2702156}" srcOrd="3" destOrd="0" presId="urn:microsoft.com/office/officeart/2005/8/layout/matrix2"/>
    <dgm:cxn modelId="{C4758437-2262-4AC2-B656-0997988CAB37}" type="presParOf" srcId="{72F37B18-2223-46D6-AA05-2AB33726756B}" destId="{1E084CFF-45A3-4FBF-9F30-8B07C3068E8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dirty="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dirty="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dirty="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0981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728052"/>
        <a:ext cx="1208649" cy="586090"/>
      </dsp:txXfrm>
    </dsp:sp>
    <dsp:sp modelId="{E701DB57-D095-4995-BA9F-3DC318F851BB}">
      <dsp:nvSpPr>
        <dsp:cNvPr id="0" name=""/>
        <dsp:cNvSpPr/>
      </dsp:nvSpPr>
      <dsp:spPr>
        <a:xfrm rot="17421335">
          <a:off x="784149" y="1338553"/>
          <a:ext cx="1431805" cy="22697"/>
        </a:xfrm>
        <a:custGeom>
          <a:avLst/>
          <a:gdLst/>
          <a:ahLst/>
          <a:cxnLst/>
          <a:rect l="0" t="0" r="0" b="0"/>
          <a:pathLst>
            <a:path>
              <a:moveTo>
                <a:pt x="0" y="11348"/>
              </a:moveTo>
              <a:lnTo>
                <a:pt x="1431805"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64257" y="1314106"/>
        <a:ext cx="71590" cy="71590"/>
      </dsp:txXfrm>
    </dsp:sp>
    <dsp:sp modelId="{037CC688-649A-434F-9080-67500DD1A79D}">
      <dsp:nvSpPr>
        <dsp:cNvPr id="0" name=""/>
        <dsp:cNvSpPr/>
      </dsp:nvSpPr>
      <dsp:spPr>
        <a:xfrm>
          <a:off x="1749076" y="367426"/>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385660"/>
        <a:ext cx="1208649" cy="586090"/>
      </dsp:txXfrm>
    </dsp:sp>
    <dsp:sp modelId="{33B9F075-4423-4B3D-A2BD-A73956F1955D}">
      <dsp:nvSpPr>
        <dsp:cNvPr id="0" name=""/>
        <dsp:cNvSpPr/>
      </dsp:nvSpPr>
      <dsp:spPr>
        <a:xfrm>
          <a:off x="2994194" y="667357"/>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666254"/>
        <a:ext cx="24902" cy="24902"/>
      </dsp:txXfrm>
    </dsp:sp>
    <dsp:sp modelId="{66091779-FD2E-4FDC-86F2-2AC227D5816C}">
      <dsp:nvSpPr>
        <dsp:cNvPr id="0" name=""/>
        <dsp:cNvSpPr/>
      </dsp:nvSpPr>
      <dsp:spPr>
        <a:xfrm>
          <a:off x="3492241" y="367426"/>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385660"/>
        <a:ext cx="1208649" cy="586090"/>
      </dsp:txXfrm>
    </dsp:sp>
    <dsp:sp modelId="{69ABC5AB-FD09-427D-B12C-5C8B1CBD2726}">
      <dsp:nvSpPr>
        <dsp:cNvPr id="0" name=""/>
        <dsp:cNvSpPr/>
      </dsp:nvSpPr>
      <dsp:spPr>
        <a:xfrm>
          <a:off x="4737358" y="667357"/>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666254"/>
        <a:ext cx="24902" cy="24902"/>
      </dsp:txXfrm>
    </dsp:sp>
    <dsp:sp modelId="{5B8380FE-0DCB-4F6C-B2BC-0BBB10FD4D3D}">
      <dsp:nvSpPr>
        <dsp:cNvPr id="0" name=""/>
        <dsp:cNvSpPr/>
      </dsp:nvSpPr>
      <dsp:spPr>
        <a:xfrm>
          <a:off x="5235405" y="367426"/>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385660"/>
        <a:ext cx="1208649" cy="586090"/>
      </dsp:txXfrm>
    </dsp:sp>
    <dsp:sp modelId="{42EAD14C-C4CD-43F4-BBC5-79864427DD73}">
      <dsp:nvSpPr>
        <dsp:cNvPr id="0" name=""/>
        <dsp:cNvSpPr/>
      </dsp:nvSpPr>
      <dsp:spPr>
        <a:xfrm rot="4178665">
          <a:off x="784149" y="2680945"/>
          <a:ext cx="1431805" cy="22697"/>
        </a:xfrm>
        <a:custGeom>
          <a:avLst/>
          <a:gdLst/>
          <a:ahLst/>
          <a:cxnLst/>
          <a:rect l="0" t="0" r="0" b="0"/>
          <a:pathLst>
            <a:path>
              <a:moveTo>
                <a:pt x="0" y="11348"/>
              </a:moveTo>
              <a:lnTo>
                <a:pt x="1431805"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64257" y="2656499"/>
        <a:ext cx="71590" cy="71590"/>
      </dsp:txXfrm>
    </dsp:sp>
    <dsp:sp modelId="{78FFD0A5-EFF7-4D75-9190-24A2A39A0A14}">
      <dsp:nvSpPr>
        <dsp:cNvPr id="0" name=""/>
        <dsp:cNvSpPr/>
      </dsp:nvSpPr>
      <dsp:spPr>
        <a:xfrm>
          <a:off x="1749076" y="30522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3070445"/>
        <a:ext cx="1208649" cy="586090"/>
      </dsp:txXfrm>
    </dsp:sp>
    <dsp:sp modelId="{E8CC1104-E240-42BE-900E-835E00B649B3}">
      <dsp:nvSpPr>
        <dsp:cNvPr id="0" name=""/>
        <dsp:cNvSpPr/>
      </dsp:nvSpPr>
      <dsp:spPr>
        <a:xfrm rot="17945813">
          <a:off x="2731126" y="2904677"/>
          <a:ext cx="1024181" cy="22697"/>
        </a:xfrm>
        <a:custGeom>
          <a:avLst/>
          <a:gdLst/>
          <a:ahLst/>
          <a:cxnLst/>
          <a:rect l="0" t="0" r="0" b="0"/>
          <a:pathLst>
            <a:path>
              <a:moveTo>
                <a:pt x="0" y="11348"/>
              </a:moveTo>
              <a:lnTo>
                <a:pt x="1024181"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17613" y="2890422"/>
        <a:ext cx="51209" cy="51209"/>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7692822">
          <a:off x="6137655" y="1920256"/>
          <a:ext cx="1183782" cy="22697"/>
        </a:xfrm>
        <a:custGeom>
          <a:avLst/>
          <a:gdLst/>
          <a:ahLst/>
          <a:cxnLst/>
          <a:rect l="0" t="0" r="0" b="0"/>
          <a:pathLst>
            <a:path>
              <a:moveTo>
                <a:pt x="0" y="11348"/>
              </a:moveTo>
              <a:lnTo>
                <a:pt x="1183782"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699952" y="1902010"/>
        <a:ext cx="59189" cy="59189"/>
      </dsp:txXfrm>
    </dsp:sp>
    <dsp:sp modelId="{2456E607-9E9A-461B-9DA8-D9F7AFDF1055}">
      <dsp:nvSpPr>
        <dsp:cNvPr id="0" name=""/>
        <dsp:cNvSpPr/>
      </dsp:nvSpPr>
      <dsp:spPr>
        <a:xfrm>
          <a:off x="6978570" y="1083369"/>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101603"/>
        <a:ext cx="1208649" cy="586090"/>
      </dsp:txXfrm>
    </dsp:sp>
    <dsp:sp modelId="{E11CDAD6-EF43-4F94-BA41-40CBC44693B1}">
      <dsp:nvSpPr>
        <dsp:cNvPr id="0" name=""/>
        <dsp:cNvSpPr/>
      </dsp:nvSpPr>
      <dsp:spPr>
        <a:xfrm rot="19457599">
          <a:off x="6422873" y="2278228"/>
          <a:ext cx="613346" cy="22697"/>
        </a:xfrm>
        <a:custGeom>
          <a:avLst/>
          <a:gdLst/>
          <a:ahLst/>
          <a:cxnLst/>
          <a:rect l="0" t="0" r="0" b="0"/>
          <a:pathLst>
            <a:path>
              <a:moveTo>
                <a:pt x="0" y="11348"/>
              </a:moveTo>
              <a:lnTo>
                <a:pt x="613346"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4213" y="2274243"/>
        <a:ext cx="30667" cy="30667"/>
      </dsp:txXfrm>
    </dsp:sp>
    <dsp:sp modelId="{FE57452C-E001-4B6F-B3D9-B5C2BCE6A1ED}">
      <dsp:nvSpPr>
        <dsp:cNvPr id="0" name=""/>
        <dsp:cNvSpPr/>
      </dsp:nvSpPr>
      <dsp:spPr>
        <a:xfrm>
          <a:off x="6978570"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文本分类</a:t>
          </a:r>
        </a:p>
      </dsp:txBody>
      <dsp:txXfrm>
        <a:off x="6996804" y="1817545"/>
        <a:ext cx="1208649" cy="586090"/>
      </dsp:txXfrm>
    </dsp:sp>
    <dsp:sp modelId="{68A85DED-C01F-403C-9517-F2C92D2E1D99}">
      <dsp:nvSpPr>
        <dsp:cNvPr id="0" name=""/>
        <dsp:cNvSpPr/>
      </dsp:nvSpPr>
      <dsp:spPr>
        <a:xfrm rot="2142401">
          <a:off x="6422873" y="2636199"/>
          <a:ext cx="613346" cy="22697"/>
        </a:xfrm>
        <a:custGeom>
          <a:avLst/>
          <a:gdLst/>
          <a:ahLst/>
          <a:cxnLst/>
          <a:rect l="0" t="0" r="0" b="0"/>
          <a:pathLst>
            <a:path>
              <a:moveTo>
                <a:pt x="0" y="11348"/>
              </a:moveTo>
              <a:lnTo>
                <a:pt x="613346"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4213" y="2632214"/>
        <a:ext cx="30667" cy="30667"/>
      </dsp:txXfrm>
    </dsp:sp>
    <dsp:sp modelId="{E5B3CEF5-212B-4333-BDA5-5231AF422114}">
      <dsp:nvSpPr>
        <dsp:cNvPr id="0" name=""/>
        <dsp:cNvSpPr/>
      </dsp:nvSpPr>
      <dsp:spPr>
        <a:xfrm>
          <a:off x="6978570" y="2515254"/>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533488"/>
        <a:ext cx="1208649" cy="586090"/>
      </dsp:txXfrm>
    </dsp:sp>
    <dsp:sp modelId="{F1268455-EE05-40C4-96B9-46F69ACAD7A9}">
      <dsp:nvSpPr>
        <dsp:cNvPr id="0" name=""/>
        <dsp:cNvSpPr/>
      </dsp:nvSpPr>
      <dsp:spPr>
        <a:xfrm rot="3907178">
          <a:off x="6137655" y="2994170"/>
          <a:ext cx="1183782" cy="22697"/>
        </a:xfrm>
        <a:custGeom>
          <a:avLst/>
          <a:gdLst/>
          <a:ahLst/>
          <a:cxnLst/>
          <a:rect l="0" t="0" r="0" b="0"/>
          <a:pathLst>
            <a:path>
              <a:moveTo>
                <a:pt x="0" y="11348"/>
              </a:moveTo>
              <a:lnTo>
                <a:pt x="1183782"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99952" y="2975924"/>
        <a:ext cx="59189" cy="59189"/>
      </dsp:txXfrm>
    </dsp:sp>
    <dsp:sp modelId="{9BDAD905-1DFF-47F3-B7F4-941256F3152D}">
      <dsp:nvSpPr>
        <dsp:cNvPr id="0" name=""/>
        <dsp:cNvSpPr/>
      </dsp:nvSpPr>
      <dsp:spPr>
        <a:xfrm>
          <a:off x="6978570" y="3231197"/>
          <a:ext cx="1245117" cy="622558"/>
        </a:xfrm>
        <a:prstGeom prst="roundRect">
          <a:avLst>
            <a:gd name="adj" fmla="val 10000"/>
          </a:avLst>
        </a:prstGeom>
        <a:solidFill>
          <a:schemeClr val="accent2">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自然语言处理</a:t>
          </a:r>
        </a:p>
      </dsp:txBody>
      <dsp:txXfrm>
        <a:off x="6996804" y="3249431"/>
        <a:ext cx="1208649" cy="586090"/>
      </dsp:txXfrm>
    </dsp:sp>
    <dsp:sp modelId="{AC917292-0880-4240-9CF8-AB0D0F2B0832}">
      <dsp:nvSpPr>
        <dsp:cNvPr id="0" name=""/>
        <dsp:cNvSpPr/>
      </dsp:nvSpPr>
      <dsp:spPr>
        <a:xfrm rot="3654187">
          <a:off x="2731126" y="3799606"/>
          <a:ext cx="1024181" cy="22697"/>
        </a:xfrm>
        <a:custGeom>
          <a:avLst/>
          <a:gdLst/>
          <a:ahLst/>
          <a:cxnLst/>
          <a:rect l="0" t="0" r="0" b="0"/>
          <a:pathLst>
            <a:path>
              <a:moveTo>
                <a:pt x="0" y="11348"/>
              </a:moveTo>
              <a:lnTo>
                <a:pt x="1024181"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17613" y="3785350"/>
        <a:ext cx="51209" cy="51209"/>
      </dsp:txXfrm>
    </dsp:sp>
    <dsp:sp modelId="{3D4DFC46-14FD-44CF-889B-312D881097D2}">
      <dsp:nvSpPr>
        <dsp:cNvPr id="0" name=""/>
        <dsp:cNvSpPr/>
      </dsp:nvSpPr>
      <dsp:spPr>
        <a:xfrm>
          <a:off x="3492241" y="3947139"/>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965373"/>
        <a:ext cx="1208649" cy="586090"/>
      </dsp:txXfrm>
    </dsp:sp>
    <dsp:sp modelId="{4D5C558E-2E7D-4D1A-ABA2-D5D2DD86206F}">
      <dsp:nvSpPr>
        <dsp:cNvPr id="0" name=""/>
        <dsp:cNvSpPr/>
      </dsp:nvSpPr>
      <dsp:spPr>
        <a:xfrm>
          <a:off x="4737358" y="4247070"/>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4245967"/>
        <a:ext cx="24902" cy="24902"/>
      </dsp:txXfrm>
    </dsp:sp>
    <dsp:sp modelId="{7CFDB172-E668-43FE-B146-64584C675B7A}">
      <dsp:nvSpPr>
        <dsp:cNvPr id="0" name=""/>
        <dsp:cNvSpPr/>
      </dsp:nvSpPr>
      <dsp:spPr>
        <a:xfrm>
          <a:off x="5235405" y="3947139"/>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965373"/>
        <a:ext cx="1208649" cy="586090"/>
      </dsp:txXfrm>
    </dsp:sp>
    <dsp:sp modelId="{AF3A758F-4CD4-4A21-B44A-EE5D60432290}">
      <dsp:nvSpPr>
        <dsp:cNvPr id="0" name=""/>
        <dsp:cNvSpPr/>
      </dsp:nvSpPr>
      <dsp:spPr>
        <a:xfrm>
          <a:off x="6480523" y="4247070"/>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4245967"/>
        <a:ext cx="24902" cy="24902"/>
      </dsp:txXfrm>
    </dsp:sp>
    <dsp:sp modelId="{EAD3BB15-FD98-48A1-AE91-B49E6520FB73}">
      <dsp:nvSpPr>
        <dsp:cNvPr id="0" name=""/>
        <dsp:cNvSpPr/>
      </dsp:nvSpPr>
      <dsp:spPr>
        <a:xfrm>
          <a:off x="6978570" y="3947139"/>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965373"/>
        <a:ext cx="1208649" cy="5860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3D414-9B7B-4724-9DA1-8289013229CF}">
      <dsp:nvSpPr>
        <dsp:cNvPr id="0" name=""/>
        <dsp:cNvSpPr/>
      </dsp:nvSpPr>
      <dsp:spPr>
        <a:xfrm>
          <a:off x="0" y="992124"/>
          <a:ext cx="8229600" cy="1322832"/>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CFBA8A-C17F-4BBB-A097-A67DCF8A66F2}">
      <dsp:nvSpPr>
        <dsp:cNvPr id="0" name=""/>
        <dsp:cNvSpPr/>
      </dsp:nvSpPr>
      <dsp:spPr>
        <a:xfrm>
          <a:off x="3706" y="0"/>
          <a:ext cx="1782946" cy="132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altLang="en-US" sz="2400" kern="1200" dirty="0"/>
            <a:t>全连接</a:t>
          </a:r>
          <a:endParaRPr lang="en-US" altLang="zh-CN" sz="2400" kern="1200" dirty="0"/>
        </a:p>
        <a:p>
          <a:pPr marL="0" lvl="0" indent="0" algn="ctr" defTabSz="1066800">
            <a:lnSpc>
              <a:spcPct val="90000"/>
            </a:lnSpc>
            <a:spcBef>
              <a:spcPct val="0"/>
            </a:spcBef>
            <a:spcAft>
              <a:spcPct val="35000"/>
            </a:spcAft>
            <a:buNone/>
          </a:pPr>
          <a:r>
            <a:rPr lang="zh-CN" altLang="en-US" sz="2400" kern="1200" dirty="0"/>
            <a:t>前馈网络</a:t>
          </a:r>
        </a:p>
      </dsp:txBody>
      <dsp:txXfrm>
        <a:off x="3706" y="0"/>
        <a:ext cx="1782946" cy="1322832"/>
      </dsp:txXfrm>
    </dsp:sp>
    <dsp:sp modelId="{24878A41-938B-4028-9688-9DCF7EAB6490}">
      <dsp:nvSpPr>
        <dsp:cNvPr id="0" name=""/>
        <dsp:cNvSpPr/>
      </dsp:nvSpPr>
      <dsp:spPr>
        <a:xfrm>
          <a:off x="729825" y="1488185"/>
          <a:ext cx="330708" cy="33070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F54908-A81B-4C77-BFD8-607FC650E3DC}">
      <dsp:nvSpPr>
        <dsp:cNvPr id="0" name=""/>
        <dsp:cNvSpPr/>
      </dsp:nvSpPr>
      <dsp:spPr>
        <a:xfrm>
          <a:off x="1875800" y="1984248"/>
          <a:ext cx="1782946" cy="132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kern="1200" dirty="0"/>
            <a:t>卷积网络</a:t>
          </a:r>
        </a:p>
      </dsp:txBody>
      <dsp:txXfrm>
        <a:off x="1875800" y="1984248"/>
        <a:ext cx="1782946" cy="1322832"/>
      </dsp:txXfrm>
    </dsp:sp>
    <dsp:sp modelId="{A7A697FF-A449-4117-867B-65F2E4BD9556}">
      <dsp:nvSpPr>
        <dsp:cNvPr id="0" name=""/>
        <dsp:cNvSpPr/>
      </dsp:nvSpPr>
      <dsp:spPr>
        <a:xfrm>
          <a:off x="2601919" y="1488185"/>
          <a:ext cx="330708" cy="33070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BFBCDC-1CB1-4E3F-9F16-2BC5AAD0CB2E}">
      <dsp:nvSpPr>
        <dsp:cNvPr id="0" name=""/>
        <dsp:cNvSpPr/>
      </dsp:nvSpPr>
      <dsp:spPr>
        <a:xfrm>
          <a:off x="3747893" y="0"/>
          <a:ext cx="1782946" cy="132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altLang="en-US" sz="2400" kern="1200" dirty="0"/>
            <a:t>循环网络</a:t>
          </a:r>
        </a:p>
      </dsp:txBody>
      <dsp:txXfrm>
        <a:off x="3747893" y="0"/>
        <a:ext cx="1782946" cy="1322832"/>
      </dsp:txXfrm>
    </dsp:sp>
    <dsp:sp modelId="{1FF7417B-9005-4D51-A759-B8F2598AEF19}">
      <dsp:nvSpPr>
        <dsp:cNvPr id="0" name=""/>
        <dsp:cNvSpPr/>
      </dsp:nvSpPr>
      <dsp:spPr>
        <a:xfrm>
          <a:off x="4474012" y="1488185"/>
          <a:ext cx="330708" cy="33070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0DD382-8DFA-4FD1-8BFB-EC816DA0CBDD}">
      <dsp:nvSpPr>
        <dsp:cNvPr id="0" name=""/>
        <dsp:cNvSpPr/>
      </dsp:nvSpPr>
      <dsp:spPr>
        <a:xfrm>
          <a:off x="5619987" y="1984248"/>
          <a:ext cx="1782946" cy="1322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kern="1200" dirty="0"/>
            <a:t>图网络</a:t>
          </a:r>
        </a:p>
      </dsp:txBody>
      <dsp:txXfrm>
        <a:off x="5619987" y="1984248"/>
        <a:ext cx="1782946" cy="1322832"/>
      </dsp:txXfrm>
    </dsp:sp>
    <dsp:sp modelId="{5CEE1223-3C18-4834-9B53-7231309D983C}">
      <dsp:nvSpPr>
        <dsp:cNvPr id="0" name=""/>
        <dsp:cNvSpPr/>
      </dsp:nvSpPr>
      <dsp:spPr>
        <a:xfrm>
          <a:off x="6346106" y="1488185"/>
          <a:ext cx="330708" cy="330708"/>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BA6BD-99FF-4F36-9D21-0B17453B9B70}">
      <dsp:nvSpPr>
        <dsp:cNvPr id="0" name=""/>
        <dsp:cNvSpPr/>
      </dsp:nvSpPr>
      <dsp:spPr>
        <a:xfrm>
          <a:off x="1011519" y="0"/>
          <a:ext cx="1963719" cy="1963775"/>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AEB30-739B-4C56-8D2B-36D81A119BE5}">
      <dsp:nvSpPr>
        <dsp:cNvPr id="0" name=""/>
        <dsp:cNvSpPr/>
      </dsp:nvSpPr>
      <dsp:spPr>
        <a:xfrm>
          <a:off x="1445224" y="710966"/>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外部记忆</a:t>
          </a:r>
        </a:p>
      </dsp:txBody>
      <dsp:txXfrm>
        <a:off x="1445224" y="710966"/>
        <a:ext cx="1095600" cy="547735"/>
      </dsp:txXfrm>
    </dsp:sp>
    <dsp:sp modelId="{018A8A1F-C64E-4FDB-AD4E-D0EC35EE97C9}">
      <dsp:nvSpPr>
        <dsp:cNvPr id="0" name=""/>
        <dsp:cNvSpPr/>
      </dsp:nvSpPr>
      <dsp:spPr>
        <a:xfrm>
          <a:off x="606161" y="1258702"/>
          <a:ext cx="1686984" cy="1687697"/>
        </a:xfrm>
        <a:prstGeom prst="blockArc">
          <a:avLst>
            <a:gd name="adj1" fmla="val 0"/>
            <a:gd name="adj2" fmla="val 18900000"/>
            <a:gd name="adj3" fmla="val 1274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55D0F5-E45C-49DF-B7A9-8FD8028AB267}">
      <dsp:nvSpPr>
        <dsp:cNvPr id="0" name=""/>
        <dsp:cNvSpPr/>
      </dsp:nvSpPr>
      <dsp:spPr>
        <a:xfrm>
          <a:off x="897423" y="1841500"/>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注意力</a:t>
          </a:r>
        </a:p>
      </dsp:txBody>
      <dsp:txXfrm>
        <a:off x="897423" y="1841500"/>
        <a:ext cx="1095600" cy="54773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52B07-0022-47E8-B6DD-4C7F7B59ACF8}">
      <dsp:nvSpPr>
        <dsp:cNvPr id="0" name=""/>
        <dsp:cNvSpPr/>
      </dsp:nvSpPr>
      <dsp:spPr>
        <a:xfrm>
          <a:off x="1145" y="229407"/>
          <a:ext cx="2443795" cy="1466277"/>
        </a:xfrm>
        <a:prstGeom prst="roundRect">
          <a:avLst>
            <a:gd name="adj" fmla="val 10000"/>
          </a:avLst>
        </a:prstGeom>
        <a:gradFill rotWithShape="0">
          <a:gsLst>
            <a:gs pos="0">
              <a:schemeClr val="dk2">
                <a:hueOff val="0"/>
                <a:satOff val="0"/>
                <a:lumOff val="0"/>
                <a:alphaOff val="0"/>
                <a:shade val="63000"/>
              </a:schemeClr>
            </a:gs>
            <a:gs pos="30000">
              <a:schemeClr val="dk2">
                <a:hueOff val="0"/>
                <a:satOff val="0"/>
                <a:lumOff val="0"/>
                <a:alphaOff val="0"/>
                <a:shade val="90000"/>
                <a:satMod val="110000"/>
              </a:schemeClr>
            </a:gs>
            <a:gs pos="45000">
              <a:schemeClr val="dk2">
                <a:hueOff val="0"/>
                <a:satOff val="0"/>
                <a:lumOff val="0"/>
                <a:alphaOff val="0"/>
                <a:shade val="100000"/>
                <a:satMod val="118000"/>
              </a:schemeClr>
            </a:gs>
            <a:gs pos="55000">
              <a:schemeClr val="dk2">
                <a:hueOff val="0"/>
                <a:satOff val="0"/>
                <a:lumOff val="0"/>
                <a:alphaOff val="0"/>
                <a:shade val="100000"/>
                <a:satMod val="118000"/>
              </a:schemeClr>
            </a:gs>
            <a:gs pos="73000">
              <a:schemeClr val="dk2">
                <a:hueOff val="0"/>
                <a:satOff val="0"/>
                <a:lumOff val="0"/>
                <a:alphaOff val="0"/>
                <a:shade val="90000"/>
                <a:satMod val="110000"/>
              </a:schemeClr>
            </a:gs>
            <a:gs pos="100000">
              <a:schemeClr val="dk2">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dk2">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ts val="1000"/>
            </a:lnSpc>
            <a:spcBef>
              <a:spcPct val="0"/>
            </a:spcBef>
            <a:spcAft>
              <a:spcPct val="35000"/>
            </a:spcAft>
            <a:buNone/>
          </a:pPr>
          <a:r>
            <a:rPr lang="zh-CN" altLang="en-US" sz="2400" kern="1200" dirty="0"/>
            <a:t>离散表示</a:t>
          </a:r>
          <a:endParaRPr lang="en-US" altLang="zh-CN" sz="2400" kern="1200" dirty="0"/>
        </a:p>
        <a:p>
          <a:pPr marL="0" lvl="0" indent="0" algn="ctr" defTabSz="1066800" rtl="0">
            <a:lnSpc>
              <a:spcPts val="1000"/>
            </a:lnSpc>
            <a:spcBef>
              <a:spcPct val="0"/>
            </a:spcBef>
            <a:spcAft>
              <a:spcPct val="35000"/>
            </a:spcAft>
            <a:buNone/>
          </a:pPr>
          <a:r>
            <a:rPr lang="en-US" altLang="zh-CN" sz="2400" kern="1200" dirty="0"/>
            <a:t>+</a:t>
          </a:r>
        </a:p>
        <a:p>
          <a:pPr marL="0" lvl="0" indent="0" algn="ctr" defTabSz="1066800" rtl="0">
            <a:lnSpc>
              <a:spcPts val="1000"/>
            </a:lnSpc>
            <a:spcBef>
              <a:spcPct val="0"/>
            </a:spcBef>
            <a:spcAft>
              <a:spcPct val="35000"/>
            </a:spcAft>
            <a:buNone/>
          </a:pPr>
          <a:r>
            <a:rPr lang="zh-CN" altLang="en-US" sz="2400" kern="1200" dirty="0"/>
            <a:t>线性模型</a:t>
          </a:r>
          <a:endParaRPr lang="zh-CN" sz="2400" kern="1200" dirty="0"/>
        </a:p>
      </dsp:txBody>
      <dsp:txXfrm>
        <a:off x="44091" y="272353"/>
        <a:ext cx="2357903" cy="1380385"/>
      </dsp:txXfrm>
    </dsp:sp>
    <dsp:sp modelId="{793E530F-F1A0-4EC7-B37B-FC264C6FF913}">
      <dsp:nvSpPr>
        <dsp:cNvPr id="0" name=""/>
        <dsp:cNvSpPr/>
      </dsp:nvSpPr>
      <dsp:spPr>
        <a:xfrm rot="21513358">
          <a:off x="2689238" y="616022"/>
          <a:ext cx="518249" cy="606061"/>
        </a:xfrm>
        <a:prstGeom prst="rightArrow">
          <a:avLst>
            <a:gd name="adj1" fmla="val 60000"/>
            <a:gd name="adj2" fmla="val 50000"/>
          </a:avLst>
        </a:prstGeom>
        <a:gradFill rotWithShape="0">
          <a:gsLst>
            <a:gs pos="0">
              <a:schemeClr val="dk2">
                <a:tint val="60000"/>
                <a:hueOff val="0"/>
                <a:satOff val="0"/>
                <a:lumOff val="0"/>
                <a:alphaOff val="0"/>
                <a:shade val="63000"/>
              </a:schemeClr>
            </a:gs>
            <a:gs pos="30000">
              <a:schemeClr val="dk2">
                <a:tint val="60000"/>
                <a:hueOff val="0"/>
                <a:satOff val="0"/>
                <a:lumOff val="0"/>
                <a:alphaOff val="0"/>
                <a:shade val="90000"/>
                <a:satMod val="110000"/>
              </a:schemeClr>
            </a:gs>
            <a:gs pos="45000">
              <a:schemeClr val="dk2">
                <a:tint val="60000"/>
                <a:hueOff val="0"/>
                <a:satOff val="0"/>
                <a:lumOff val="0"/>
                <a:alphaOff val="0"/>
                <a:shade val="100000"/>
                <a:satMod val="118000"/>
              </a:schemeClr>
            </a:gs>
            <a:gs pos="55000">
              <a:schemeClr val="dk2">
                <a:tint val="60000"/>
                <a:hueOff val="0"/>
                <a:satOff val="0"/>
                <a:lumOff val="0"/>
                <a:alphaOff val="0"/>
                <a:shade val="100000"/>
                <a:satMod val="118000"/>
              </a:schemeClr>
            </a:gs>
            <a:gs pos="73000">
              <a:schemeClr val="dk2">
                <a:tint val="60000"/>
                <a:hueOff val="0"/>
                <a:satOff val="0"/>
                <a:lumOff val="0"/>
                <a:alphaOff val="0"/>
                <a:shade val="90000"/>
                <a:satMod val="110000"/>
              </a:schemeClr>
            </a:gs>
            <a:gs pos="100000">
              <a:schemeClr val="dk2">
                <a:tint val="60000"/>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dk2">
              <a:tint val="60000"/>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ts val="1000"/>
            </a:lnSpc>
            <a:spcBef>
              <a:spcPct val="0"/>
            </a:spcBef>
            <a:spcAft>
              <a:spcPct val="35000"/>
            </a:spcAft>
            <a:buNone/>
          </a:pPr>
          <a:endParaRPr lang="zh-CN" altLang="en-US" sz="1800" kern="1200"/>
        </a:p>
      </dsp:txBody>
      <dsp:txXfrm>
        <a:off x="2689263" y="739193"/>
        <a:ext cx="362774" cy="363637"/>
      </dsp:txXfrm>
    </dsp:sp>
    <dsp:sp modelId="{F3209278-99C9-4EE1-BD88-0CE1535683A5}">
      <dsp:nvSpPr>
        <dsp:cNvPr id="0" name=""/>
        <dsp:cNvSpPr/>
      </dsp:nvSpPr>
      <dsp:spPr>
        <a:xfrm>
          <a:off x="3422459" y="143161"/>
          <a:ext cx="2443795" cy="1466277"/>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ts val="1000"/>
            </a:lnSpc>
            <a:spcBef>
              <a:spcPct val="0"/>
            </a:spcBef>
            <a:spcAft>
              <a:spcPct val="35000"/>
            </a:spcAft>
            <a:buNone/>
          </a:pPr>
          <a:r>
            <a:rPr lang="zh-CN" altLang="en-US" sz="2400" kern="1200" dirty="0"/>
            <a:t>分布式表示</a:t>
          </a:r>
          <a:endParaRPr lang="en-US" altLang="zh-CN" sz="2400" kern="1200" dirty="0"/>
        </a:p>
        <a:p>
          <a:pPr marL="0" lvl="0" indent="0" algn="ctr" defTabSz="1066800" rtl="0">
            <a:lnSpc>
              <a:spcPts val="1000"/>
            </a:lnSpc>
            <a:spcBef>
              <a:spcPct val="0"/>
            </a:spcBef>
            <a:spcAft>
              <a:spcPct val="35000"/>
            </a:spcAft>
            <a:buNone/>
          </a:pPr>
          <a:r>
            <a:rPr lang="en-US" altLang="zh-CN" sz="2400" kern="1200" dirty="0"/>
            <a:t>+</a:t>
          </a:r>
        </a:p>
        <a:p>
          <a:pPr marL="0" lvl="0" indent="0" algn="ctr" defTabSz="1066800" rtl="0">
            <a:lnSpc>
              <a:spcPts val="1000"/>
            </a:lnSpc>
            <a:spcBef>
              <a:spcPct val="0"/>
            </a:spcBef>
            <a:spcAft>
              <a:spcPct val="35000"/>
            </a:spcAft>
            <a:buNone/>
          </a:pPr>
          <a:r>
            <a:rPr lang="zh-CN" altLang="en-US" sz="2400" kern="1200" dirty="0"/>
            <a:t>非线性模型</a:t>
          </a:r>
          <a:endParaRPr lang="zh-CN" sz="2400" kern="1200" dirty="0"/>
        </a:p>
      </dsp:txBody>
      <dsp:txXfrm>
        <a:off x="3465405" y="186107"/>
        <a:ext cx="2357903" cy="138038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5C7A9-79A0-4DE0-B2B5-241F94EEFC31}">
      <dsp:nvSpPr>
        <dsp:cNvPr id="0" name=""/>
        <dsp:cNvSpPr/>
      </dsp:nvSpPr>
      <dsp:spPr>
        <a:xfrm>
          <a:off x="428625" y="0"/>
          <a:ext cx="4857750" cy="1905000"/>
        </a:xfrm>
        <a:prstGeom prst="rightArrow">
          <a:avLst/>
        </a:prstGeom>
        <a:solidFill>
          <a:schemeClr val="dk2">
            <a:tint val="40000"/>
            <a:hueOff val="0"/>
            <a:satOff val="0"/>
            <a:lumOff val="0"/>
            <a:alphaOff val="0"/>
          </a:schemeClr>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dk2">
              <a:tint val="40000"/>
              <a:hueOff val="0"/>
              <a:satOff val="0"/>
              <a:lumOff val="0"/>
              <a:alphaOff val="0"/>
              <a:tint val="100000"/>
              <a:shade val="100000"/>
              <a:hueMod val="100000"/>
              <a:satMod val="100000"/>
            </a:schemeClr>
          </a:contourClr>
        </a:sp3d>
      </dsp:spPr>
      <dsp:style>
        <a:lnRef idx="0">
          <a:scrgbClr r="0" g="0" b="0"/>
        </a:lnRef>
        <a:fillRef idx="1">
          <a:scrgbClr r="0" g="0" b="0"/>
        </a:fillRef>
        <a:effectRef idx="2">
          <a:scrgbClr r="0" g="0" b="0"/>
        </a:effectRef>
        <a:fontRef idx="minor"/>
      </dsp:style>
    </dsp:sp>
    <dsp:sp modelId="{8FE00CF8-9888-4284-8F7F-3CE95F8BB9E6}">
      <dsp:nvSpPr>
        <dsp:cNvPr id="0" name=""/>
        <dsp:cNvSpPr/>
      </dsp:nvSpPr>
      <dsp:spPr>
        <a:xfrm>
          <a:off x="70600" y="571499"/>
          <a:ext cx="1714500" cy="762000"/>
        </a:xfrm>
        <a:prstGeom prst="roundRect">
          <a:avLst/>
        </a:prstGeom>
        <a:gradFill rotWithShape="0">
          <a:gsLst>
            <a:gs pos="0">
              <a:schemeClr val="dk2">
                <a:hueOff val="0"/>
                <a:satOff val="0"/>
                <a:lumOff val="0"/>
                <a:alphaOff val="0"/>
                <a:shade val="63000"/>
              </a:schemeClr>
            </a:gs>
            <a:gs pos="30000">
              <a:schemeClr val="dk2">
                <a:hueOff val="0"/>
                <a:satOff val="0"/>
                <a:lumOff val="0"/>
                <a:alphaOff val="0"/>
                <a:shade val="90000"/>
                <a:satMod val="110000"/>
              </a:schemeClr>
            </a:gs>
            <a:gs pos="45000">
              <a:schemeClr val="dk2">
                <a:hueOff val="0"/>
                <a:satOff val="0"/>
                <a:lumOff val="0"/>
                <a:alphaOff val="0"/>
                <a:shade val="100000"/>
                <a:satMod val="118000"/>
              </a:schemeClr>
            </a:gs>
            <a:gs pos="55000">
              <a:schemeClr val="dk2">
                <a:hueOff val="0"/>
                <a:satOff val="0"/>
                <a:lumOff val="0"/>
                <a:alphaOff val="0"/>
                <a:shade val="100000"/>
                <a:satMod val="118000"/>
              </a:schemeClr>
            </a:gs>
            <a:gs pos="73000">
              <a:schemeClr val="dk2">
                <a:hueOff val="0"/>
                <a:satOff val="0"/>
                <a:lumOff val="0"/>
                <a:alphaOff val="0"/>
                <a:shade val="90000"/>
                <a:satMod val="110000"/>
              </a:schemeClr>
            </a:gs>
            <a:gs pos="100000">
              <a:schemeClr val="dk2">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dk2">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dirty="0"/>
            <a:t>理解</a:t>
          </a:r>
        </a:p>
      </dsp:txBody>
      <dsp:txXfrm>
        <a:off x="107798" y="608697"/>
        <a:ext cx="1640104" cy="687604"/>
      </dsp:txXfrm>
    </dsp:sp>
    <dsp:sp modelId="{9F084284-31BA-4EBC-A9F4-61343043F6DB}">
      <dsp:nvSpPr>
        <dsp:cNvPr id="0" name=""/>
        <dsp:cNvSpPr/>
      </dsp:nvSpPr>
      <dsp:spPr>
        <a:xfrm>
          <a:off x="2000249" y="571499"/>
          <a:ext cx="1714500" cy="762000"/>
        </a:xfrm>
        <a:prstGeom prst="roundRect">
          <a:avLst/>
        </a:prstGeom>
        <a:gradFill rotWithShape="0">
          <a:gsLst>
            <a:gs pos="0">
              <a:schemeClr val="dk2">
                <a:hueOff val="0"/>
                <a:satOff val="0"/>
                <a:lumOff val="0"/>
                <a:alphaOff val="0"/>
                <a:shade val="63000"/>
              </a:schemeClr>
            </a:gs>
            <a:gs pos="30000">
              <a:schemeClr val="dk2">
                <a:hueOff val="0"/>
                <a:satOff val="0"/>
                <a:lumOff val="0"/>
                <a:alphaOff val="0"/>
                <a:shade val="90000"/>
                <a:satMod val="110000"/>
              </a:schemeClr>
            </a:gs>
            <a:gs pos="45000">
              <a:schemeClr val="dk2">
                <a:hueOff val="0"/>
                <a:satOff val="0"/>
                <a:lumOff val="0"/>
                <a:alphaOff val="0"/>
                <a:shade val="100000"/>
                <a:satMod val="118000"/>
              </a:schemeClr>
            </a:gs>
            <a:gs pos="55000">
              <a:schemeClr val="dk2">
                <a:hueOff val="0"/>
                <a:satOff val="0"/>
                <a:lumOff val="0"/>
                <a:alphaOff val="0"/>
                <a:shade val="100000"/>
                <a:satMod val="118000"/>
              </a:schemeClr>
            </a:gs>
            <a:gs pos="73000">
              <a:schemeClr val="dk2">
                <a:hueOff val="0"/>
                <a:satOff val="0"/>
                <a:lumOff val="0"/>
                <a:alphaOff val="0"/>
                <a:shade val="90000"/>
                <a:satMod val="110000"/>
              </a:schemeClr>
            </a:gs>
            <a:gs pos="100000">
              <a:schemeClr val="dk2">
                <a:hueOff val="0"/>
                <a:satOff val="0"/>
                <a:lumOff val="0"/>
                <a:alphaOff val="0"/>
                <a:shade val="63000"/>
              </a:schemeClr>
            </a:gs>
          </a:gsLst>
          <a:lin ang="950000" scaled="1"/>
        </a:gra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dk2">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dirty="0"/>
            <a:t>生成</a:t>
          </a:r>
        </a:p>
      </dsp:txBody>
      <dsp:txXfrm>
        <a:off x="2037447" y="608697"/>
        <a:ext cx="1640104" cy="687604"/>
      </dsp:txXfrm>
    </dsp:sp>
    <dsp:sp modelId="{F0FF31C6-C583-4E3B-9522-CC8B316A9B2D}">
      <dsp:nvSpPr>
        <dsp:cNvPr id="0" name=""/>
        <dsp:cNvSpPr/>
      </dsp:nvSpPr>
      <dsp:spPr>
        <a:xfrm>
          <a:off x="3929899" y="571499"/>
          <a:ext cx="1714500" cy="762000"/>
        </a:xfrm>
        <a:prstGeom prst="roundRect">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rtl="0">
            <a:lnSpc>
              <a:spcPct val="90000"/>
            </a:lnSpc>
            <a:spcBef>
              <a:spcPct val="0"/>
            </a:spcBef>
            <a:spcAft>
              <a:spcPct val="35000"/>
            </a:spcAft>
            <a:buNone/>
          </a:pPr>
          <a:r>
            <a:rPr lang="zh-CN" sz="2700" kern="1200" dirty="0"/>
            <a:t>交互</a:t>
          </a:r>
        </a:p>
      </dsp:txBody>
      <dsp:txXfrm>
        <a:off x="3967097" y="608697"/>
        <a:ext cx="1640104" cy="6876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CF477-AEEB-4626-9FF6-F9A92CF98A0C}">
      <dsp:nvSpPr>
        <dsp:cNvPr id="0" name=""/>
        <dsp:cNvSpPr/>
      </dsp:nvSpPr>
      <dsp:spPr>
        <a:xfrm>
          <a:off x="1339" y="38769"/>
          <a:ext cx="1539478" cy="769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dirty="0"/>
            <a:t>类别（对象）到序列</a:t>
          </a:r>
        </a:p>
      </dsp:txBody>
      <dsp:txXfrm>
        <a:off x="23884" y="61314"/>
        <a:ext cx="1494388" cy="724649"/>
      </dsp:txXfrm>
    </dsp:sp>
    <dsp:sp modelId="{6CD818B4-09CE-4AFF-88C4-2F028E2B6E99}">
      <dsp:nvSpPr>
        <dsp:cNvPr id="0" name=""/>
        <dsp:cNvSpPr/>
      </dsp:nvSpPr>
      <dsp:spPr>
        <a:xfrm>
          <a:off x="155287" y="808508"/>
          <a:ext cx="153947" cy="577304"/>
        </a:xfrm>
        <a:custGeom>
          <a:avLst/>
          <a:gdLst/>
          <a:ahLst/>
          <a:cxnLst/>
          <a:rect l="0" t="0" r="0" b="0"/>
          <a:pathLst>
            <a:path>
              <a:moveTo>
                <a:pt x="0" y="0"/>
              </a:moveTo>
              <a:lnTo>
                <a:pt x="0" y="577304"/>
              </a:lnTo>
              <a:lnTo>
                <a:pt x="153947" y="57730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0BF39C-FA1F-4849-9FD5-BB309A492AAD}">
      <dsp:nvSpPr>
        <dsp:cNvPr id="0" name=""/>
        <dsp:cNvSpPr/>
      </dsp:nvSpPr>
      <dsp:spPr>
        <a:xfrm>
          <a:off x="309235" y="1000943"/>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dirty="0"/>
            <a:t>文本生成</a:t>
          </a:r>
        </a:p>
      </dsp:txBody>
      <dsp:txXfrm>
        <a:off x="331780" y="1023488"/>
        <a:ext cx="1186492" cy="724649"/>
      </dsp:txXfrm>
    </dsp:sp>
    <dsp:sp modelId="{A418AE8C-8C1F-4B1C-B2CF-D7F18C245165}">
      <dsp:nvSpPr>
        <dsp:cNvPr id="0" name=""/>
        <dsp:cNvSpPr/>
      </dsp:nvSpPr>
      <dsp:spPr>
        <a:xfrm>
          <a:off x="155287" y="808508"/>
          <a:ext cx="153947" cy="1539478"/>
        </a:xfrm>
        <a:custGeom>
          <a:avLst/>
          <a:gdLst/>
          <a:ahLst/>
          <a:cxnLst/>
          <a:rect l="0" t="0" r="0" b="0"/>
          <a:pathLst>
            <a:path>
              <a:moveTo>
                <a:pt x="0" y="0"/>
              </a:moveTo>
              <a:lnTo>
                <a:pt x="0" y="1539478"/>
              </a:lnTo>
              <a:lnTo>
                <a:pt x="153947" y="15394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D1172A-F27A-4635-901D-63F271F693D9}">
      <dsp:nvSpPr>
        <dsp:cNvPr id="0" name=""/>
        <dsp:cNvSpPr/>
      </dsp:nvSpPr>
      <dsp:spPr>
        <a:xfrm>
          <a:off x="309235" y="1963117"/>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dirty="0"/>
            <a:t>图像描述生成</a:t>
          </a:r>
        </a:p>
      </dsp:txBody>
      <dsp:txXfrm>
        <a:off x="331780" y="1985662"/>
        <a:ext cx="1186492" cy="724649"/>
      </dsp:txXfrm>
    </dsp:sp>
    <dsp:sp modelId="{D1142D02-7C3C-480F-A427-D85BF3212B14}">
      <dsp:nvSpPr>
        <dsp:cNvPr id="0" name=""/>
        <dsp:cNvSpPr/>
      </dsp:nvSpPr>
      <dsp:spPr>
        <a:xfrm>
          <a:off x="1925687" y="38769"/>
          <a:ext cx="1539478" cy="769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dirty="0"/>
            <a:t>序列到类别</a:t>
          </a:r>
        </a:p>
      </dsp:txBody>
      <dsp:txXfrm>
        <a:off x="1948232" y="61314"/>
        <a:ext cx="1494388" cy="724649"/>
      </dsp:txXfrm>
    </dsp:sp>
    <dsp:sp modelId="{8E5637A6-411E-4651-8034-ECB54F3F3A5A}">
      <dsp:nvSpPr>
        <dsp:cNvPr id="0" name=""/>
        <dsp:cNvSpPr/>
      </dsp:nvSpPr>
      <dsp:spPr>
        <a:xfrm>
          <a:off x="2079634" y="808508"/>
          <a:ext cx="153947" cy="577304"/>
        </a:xfrm>
        <a:custGeom>
          <a:avLst/>
          <a:gdLst/>
          <a:ahLst/>
          <a:cxnLst/>
          <a:rect l="0" t="0" r="0" b="0"/>
          <a:pathLst>
            <a:path>
              <a:moveTo>
                <a:pt x="0" y="0"/>
              </a:moveTo>
              <a:lnTo>
                <a:pt x="0" y="577304"/>
              </a:lnTo>
              <a:lnTo>
                <a:pt x="153947" y="57730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79C677-10C5-42BE-A2FE-44A6E4F5034B}">
      <dsp:nvSpPr>
        <dsp:cNvPr id="0" name=""/>
        <dsp:cNvSpPr/>
      </dsp:nvSpPr>
      <dsp:spPr>
        <a:xfrm>
          <a:off x="2233582" y="1000943"/>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dirty="0"/>
            <a:t>文本分类</a:t>
          </a:r>
        </a:p>
      </dsp:txBody>
      <dsp:txXfrm>
        <a:off x="2256127" y="1023488"/>
        <a:ext cx="1186492" cy="724649"/>
      </dsp:txXfrm>
    </dsp:sp>
    <dsp:sp modelId="{5A3FCB61-3F65-4906-9275-E8F9ED6E8BD4}">
      <dsp:nvSpPr>
        <dsp:cNvPr id="0" name=""/>
        <dsp:cNvSpPr/>
      </dsp:nvSpPr>
      <dsp:spPr>
        <a:xfrm>
          <a:off x="2079634" y="808508"/>
          <a:ext cx="153947" cy="1539478"/>
        </a:xfrm>
        <a:custGeom>
          <a:avLst/>
          <a:gdLst/>
          <a:ahLst/>
          <a:cxnLst/>
          <a:rect l="0" t="0" r="0" b="0"/>
          <a:pathLst>
            <a:path>
              <a:moveTo>
                <a:pt x="0" y="0"/>
              </a:moveTo>
              <a:lnTo>
                <a:pt x="0" y="1539478"/>
              </a:lnTo>
              <a:lnTo>
                <a:pt x="153947" y="15394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EBC6D4-173F-497C-B481-E615C2AAF55D}">
      <dsp:nvSpPr>
        <dsp:cNvPr id="0" name=""/>
        <dsp:cNvSpPr/>
      </dsp:nvSpPr>
      <dsp:spPr>
        <a:xfrm>
          <a:off x="2233582" y="1963117"/>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dirty="0"/>
            <a:t>情感分析</a:t>
          </a:r>
        </a:p>
      </dsp:txBody>
      <dsp:txXfrm>
        <a:off x="2256127" y="1985662"/>
        <a:ext cx="1186492" cy="724649"/>
      </dsp:txXfrm>
    </dsp:sp>
    <dsp:sp modelId="{AD1EAAD7-01C2-489C-8F30-DB211F142B76}">
      <dsp:nvSpPr>
        <dsp:cNvPr id="0" name=""/>
        <dsp:cNvSpPr/>
      </dsp:nvSpPr>
      <dsp:spPr>
        <a:xfrm>
          <a:off x="3850034" y="38769"/>
          <a:ext cx="1539478" cy="769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dirty="0"/>
            <a:t>同步的序列到序列</a:t>
          </a:r>
        </a:p>
      </dsp:txBody>
      <dsp:txXfrm>
        <a:off x="3872579" y="61314"/>
        <a:ext cx="1494388" cy="724649"/>
      </dsp:txXfrm>
    </dsp:sp>
    <dsp:sp modelId="{55B77B9A-9603-4022-85B2-D00F3F196F43}">
      <dsp:nvSpPr>
        <dsp:cNvPr id="0" name=""/>
        <dsp:cNvSpPr/>
      </dsp:nvSpPr>
      <dsp:spPr>
        <a:xfrm>
          <a:off x="4003982" y="808508"/>
          <a:ext cx="153947" cy="577304"/>
        </a:xfrm>
        <a:custGeom>
          <a:avLst/>
          <a:gdLst/>
          <a:ahLst/>
          <a:cxnLst/>
          <a:rect l="0" t="0" r="0" b="0"/>
          <a:pathLst>
            <a:path>
              <a:moveTo>
                <a:pt x="0" y="0"/>
              </a:moveTo>
              <a:lnTo>
                <a:pt x="0" y="577304"/>
              </a:lnTo>
              <a:lnTo>
                <a:pt x="153947" y="57730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165FE3-8677-40AE-8CFA-72EEB78A66D7}">
      <dsp:nvSpPr>
        <dsp:cNvPr id="0" name=""/>
        <dsp:cNvSpPr/>
      </dsp:nvSpPr>
      <dsp:spPr>
        <a:xfrm>
          <a:off x="4157930" y="1000943"/>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a:t>中文分词</a:t>
          </a:r>
        </a:p>
      </dsp:txBody>
      <dsp:txXfrm>
        <a:off x="4180475" y="1023488"/>
        <a:ext cx="1186492" cy="724649"/>
      </dsp:txXfrm>
    </dsp:sp>
    <dsp:sp modelId="{1AA504C6-FDD8-46C4-8920-2D4A6B99D061}">
      <dsp:nvSpPr>
        <dsp:cNvPr id="0" name=""/>
        <dsp:cNvSpPr/>
      </dsp:nvSpPr>
      <dsp:spPr>
        <a:xfrm>
          <a:off x="4003982" y="808508"/>
          <a:ext cx="153947" cy="1539478"/>
        </a:xfrm>
        <a:custGeom>
          <a:avLst/>
          <a:gdLst/>
          <a:ahLst/>
          <a:cxnLst/>
          <a:rect l="0" t="0" r="0" b="0"/>
          <a:pathLst>
            <a:path>
              <a:moveTo>
                <a:pt x="0" y="0"/>
              </a:moveTo>
              <a:lnTo>
                <a:pt x="0" y="1539478"/>
              </a:lnTo>
              <a:lnTo>
                <a:pt x="153947" y="15394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5DE90C-86F0-4FAC-9C1F-A31F46C98C2C}">
      <dsp:nvSpPr>
        <dsp:cNvPr id="0" name=""/>
        <dsp:cNvSpPr/>
      </dsp:nvSpPr>
      <dsp:spPr>
        <a:xfrm>
          <a:off x="4157930" y="1963117"/>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a:t>词性标注</a:t>
          </a:r>
        </a:p>
      </dsp:txBody>
      <dsp:txXfrm>
        <a:off x="4180475" y="1985662"/>
        <a:ext cx="1186492" cy="724649"/>
      </dsp:txXfrm>
    </dsp:sp>
    <dsp:sp modelId="{034473F8-1EAA-4B17-A2E0-62A87213285E}">
      <dsp:nvSpPr>
        <dsp:cNvPr id="0" name=""/>
        <dsp:cNvSpPr/>
      </dsp:nvSpPr>
      <dsp:spPr>
        <a:xfrm>
          <a:off x="4003982" y="808508"/>
          <a:ext cx="153947" cy="2501651"/>
        </a:xfrm>
        <a:custGeom>
          <a:avLst/>
          <a:gdLst/>
          <a:ahLst/>
          <a:cxnLst/>
          <a:rect l="0" t="0" r="0" b="0"/>
          <a:pathLst>
            <a:path>
              <a:moveTo>
                <a:pt x="0" y="0"/>
              </a:moveTo>
              <a:lnTo>
                <a:pt x="0" y="2501651"/>
              </a:lnTo>
              <a:lnTo>
                <a:pt x="153947" y="250165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22A572-9532-4069-B071-C8B7E6FAF725}">
      <dsp:nvSpPr>
        <dsp:cNvPr id="0" name=""/>
        <dsp:cNvSpPr/>
      </dsp:nvSpPr>
      <dsp:spPr>
        <a:xfrm>
          <a:off x="4157930" y="2925291"/>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a:t>语义角色标注</a:t>
          </a:r>
        </a:p>
      </dsp:txBody>
      <dsp:txXfrm>
        <a:off x="4180475" y="2947836"/>
        <a:ext cx="1186492" cy="724649"/>
      </dsp:txXfrm>
    </dsp:sp>
    <dsp:sp modelId="{31D002E0-3D4B-4E09-B46B-E94A3D2F4326}">
      <dsp:nvSpPr>
        <dsp:cNvPr id="0" name=""/>
        <dsp:cNvSpPr/>
      </dsp:nvSpPr>
      <dsp:spPr>
        <a:xfrm>
          <a:off x="5774382" y="38769"/>
          <a:ext cx="1539478" cy="76973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a:t>异步的序列到序列</a:t>
          </a:r>
        </a:p>
      </dsp:txBody>
      <dsp:txXfrm>
        <a:off x="5796927" y="61314"/>
        <a:ext cx="1494388" cy="724649"/>
      </dsp:txXfrm>
    </dsp:sp>
    <dsp:sp modelId="{86B32C90-0FC0-46FC-839C-FD4F5BBE54AC}">
      <dsp:nvSpPr>
        <dsp:cNvPr id="0" name=""/>
        <dsp:cNvSpPr/>
      </dsp:nvSpPr>
      <dsp:spPr>
        <a:xfrm>
          <a:off x="5928330" y="808508"/>
          <a:ext cx="153947" cy="577304"/>
        </a:xfrm>
        <a:custGeom>
          <a:avLst/>
          <a:gdLst/>
          <a:ahLst/>
          <a:cxnLst/>
          <a:rect l="0" t="0" r="0" b="0"/>
          <a:pathLst>
            <a:path>
              <a:moveTo>
                <a:pt x="0" y="0"/>
              </a:moveTo>
              <a:lnTo>
                <a:pt x="0" y="577304"/>
              </a:lnTo>
              <a:lnTo>
                <a:pt x="153947" y="57730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2EF5F-2871-4F8B-8E0E-57C2B6FE02C0}">
      <dsp:nvSpPr>
        <dsp:cNvPr id="0" name=""/>
        <dsp:cNvSpPr/>
      </dsp:nvSpPr>
      <dsp:spPr>
        <a:xfrm>
          <a:off x="6082278" y="1000943"/>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a:t>机器翻译</a:t>
          </a:r>
        </a:p>
      </dsp:txBody>
      <dsp:txXfrm>
        <a:off x="6104823" y="1023488"/>
        <a:ext cx="1186492" cy="724649"/>
      </dsp:txXfrm>
    </dsp:sp>
    <dsp:sp modelId="{E16DDB78-6109-42B1-AA5B-0227AE1EC0DE}">
      <dsp:nvSpPr>
        <dsp:cNvPr id="0" name=""/>
        <dsp:cNvSpPr/>
      </dsp:nvSpPr>
      <dsp:spPr>
        <a:xfrm>
          <a:off x="5928330" y="808508"/>
          <a:ext cx="153947" cy="1539478"/>
        </a:xfrm>
        <a:custGeom>
          <a:avLst/>
          <a:gdLst/>
          <a:ahLst/>
          <a:cxnLst/>
          <a:rect l="0" t="0" r="0" b="0"/>
          <a:pathLst>
            <a:path>
              <a:moveTo>
                <a:pt x="0" y="0"/>
              </a:moveTo>
              <a:lnTo>
                <a:pt x="0" y="1539478"/>
              </a:lnTo>
              <a:lnTo>
                <a:pt x="153947" y="15394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0B8E72-F0FA-4577-9C78-BA5308F0346D}">
      <dsp:nvSpPr>
        <dsp:cNvPr id="0" name=""/>
        <dsp:cNvSpPr/>
      </dsp:nvSpPr>
      <dsp:spPr>
        <a:xfrm>
          <a:off x="6082278" y="1963117"/>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sz="1900" kern="1200" dirty="0"/>
            <a:t>自动摘要</a:t>
          </a:r>
        </a:p>
      </dsp:txBody>
      <dsp:txXfrm>
        <a:off x="6104823" y="1985662"/>
        <a:ext cx="1186492" cy="724649"/>
      </dsp:txXfrm>
    </dsp:sp>
    <dsp:sp modelId="{F6991F3D-B4BD-4DCD-83B4-EF7CFF17117C}">
      <dsp:nvSpPr>
        <dsp:cNvPr id="0" name=""/>
        <dsp:cNvSpPr/>
      </dsp:nvSpPr>
      <dsp:spPr>
        <a:xfrm>
          <a:off x="5928330" y="808508"/>
          <a:ext cx="153947" cy="2501651"/>
        </a:xfrm>
        <a:custGeom>
          <a:avLst/>
          <a:gdLst/>
          <a:ahLst/>
          <a:cxnLst/>
          <a:rect l="0" t="0" r="0" b="0"/>
          <a:pathLst>
            <a:path>
              <a:moveTo>
                <a:pt x="0" y="0"/>
              </a:moveTo>
              <a:lnTo>
                <a:pt x="0" y="2501651"/>
              </a:lnTo>
              <a:lnTo>
                <a:pt x="153947" y="250165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0F04AD-BC2E-434D-BCCE-531441AA7B55}">
      <dsp:nvSpPr>
        <dsp:cNvPr id="0" name=""/>
        <dsp:cNvSpPr/>
      </dsp:nvSpPr>
      <dsp:spPr>
        <a:xfrm>
          <a:off x="6082278" y="2925291"/>
          <a:ext cx="1231582" cy="76973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zh-CN" altLang="en-US" sz="1900" kern="1200" dirty="0"/>
            <a:t>对话系统</a:t>
          </a:r>
          <a:endParaRPr lang="zh-CN" sz="1900" kern="1200" dirty="0"/>
        </a:p>
      </dsp:txBody>
      <dsp:txXfrm>
        <a:off x="6104823" y="2947836"/>
        <a:ext cx="1186492" cy="72464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B405D-91BF-4449-AD22-E37E56B1D505}">
      <dsp:nvSpPr>
        <dsp:cNvPr id="0" name=""/>
        <dsp:cNvSpPr/>
      </dsp:nvSpPr>
      <dsp:spPr>
        <a:xfrm>
          <a:off x="4093" y="308995"/>
          <a:ext cx="1928330" cy="192833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39000" r="-39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0C0447-102A-4D20-9185-491409B800F0}">
      <dsp:nvSpPr>
        <dsp:cNvPr id="0" name=""/>
        <dsp:cNvSpPr/>
      </dsp:nvSpPr>
      <dsp:spPr>
        <a:xfrm>
          <a:off x="318007" y="1465993"/>
          <a:ext cx="1928330" cy="192833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sz="2300" kern="1200" dirty="0"/>
            <a:t>模型层面</a:t>
          </a:r>
        </a:p>
        <a:p>
          <a:pPr marL="171450" lvl="1" indent="-171450" algn="l" defTabSz="800100">
            <a:lnSpc>
              <a:spcPct val="90000"/>
            </a:lnSpc>
            <a:spcBef>
              <a:spcPct val="0"/>
            </a:spcBef>
            <a:spcAft>
              <a:spcPct val="15000"/>
            </a:spcAft>
            <a:buChar char="•"/>
          </a:pPr>
          <a:r>
            <a:rPr lang="zh-CN" sz="1800" kern="1200" dirty="0"/>
            <a:t>语义组合问题</a:t>
          </a:r>
        </a:p>
        <a:p>
          <a:pPr marL="171450" lvl="1" indent="-171450" algn="l" defTabSz="800100">
            <a:lnSpc>
              <a:spcPct val="90000"/>
            </a:lnSpc>
            <a:spcBef>
              <a:spcPct val="0"/>
            </a:spcBef>
            <a:spcAft>
              <a:spcPct val="15000"/>
            </a:spcAft>
            <a:buChar char="•"/>
          </a:pPr>
          <a:r>
            <a:rPr lang="zh-CN" sz="1800" kern="1200" dirty="0"/>
            <a:t>局部</a:t>
          </a:r>
          <a:r>
            <a:rPr lang="en-US" sz="1800" kern="1200" dirty="0"/>
            <a:t>VS</a:t>
          </a:r>
          <a:r>
            <a:rPr lang="zh-CN" sz="1800" kern="1200" dirty="0"/>
            <a:t>非局部</a:t>
          </a:r>
        </a:p>
        <a:p>
          <a:pPr marL="171450" lvl="1" indent="-171450" algn="l" defTabSz="800100">
            <a:lnSpc>
              <a:spcPct val="90000"/>
            </a:lnSpc>
            <a:spcBef>
              <a:spcPct val="0"/>
            </a:spcBef>
            <a:spcAft>
              <a:spcPct val="15000"/>
            </a:spcAft>
            <a:buChar char="•"/>
          </a:pPr>
          <a:r>
            <a:rPr lang="zh-CN" sz="1800" kern="1200"/>
            <a:t>长期依赖问题</a:t>
          </a:r>
          <a:endParaRPr lang="zh-CN" sz="1800" kern="1200" dirty="0"/>
        </a:p>
      </dsp:txBody>
      <dsp:txXfrm>
        <a:off x="374486" y="1522472"/>
        <a:ext cx="1815372" cy="1815372"/>
      </dsp:txXfrm>
    </dsp:sp>
    <dsp:sp modelId="{73D513CC-5DFB-4D1D-B2A0-85FD625D0D1B}">
      <dsp:nvSpPr>
        <dsp:cNvPr id="0" name=""/>
        <dsp:cNvSpPr/>
      </dsp:nvSpPr>
      <dsp:spPr>
        <a:xfrm>
          <a:off x="2303862" y="1041485"/>
          <a:ext cx="371439"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2303862" y="1134155"/>
        <a:ext cx="260007" cy="278010"/>
      </dsp:txXfrm>
    </dsp:sp>
    <dsp:sp modelId="{36CAB2B0-7E62-4CF2-99B3-2214AC7AE04D}">
      <dsp:nvSpPr>
        <dsp:cNvPr id="0" name=""/>
        <dsp:cNvSpPr/>
      </dsp:nvSpPr>
      <dsp:spPr>
        <a:xfrm>
          <a:off x="2993677" y="308995"/>
          <a:ext cx="1928330" cy="192833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000" r="-1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4F69E1-2B52-48A2-91F6-76603BAB699D}">
      <dsp:nvSpPr>
        <dsp:cNvPr id="0" name=""/>
        <dsp:cNvSpPr/>
      </dsp:nvSpPr>
      <dsp:spPr>
        <a:xfrm>
          <a:off x="3307591" y="1465993"/>
          <a:ext cx="1928330" cy="192833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sz="2300" kern="1200" dirty="0"/>
            <a:t>学习层面</a:t>
          </a:r>
        </a:p>
        <a:p>
          <a:pPr marL="171450" lvl="1" indent="-171450" algn="l" defTabSz="800100">
            <a:lnSpc>
              <a:spcPct val="90000"/>
            </a:lnSpc>
            <a:spcBef>
              <a:spcPct val="0"/>
            </a:spcBef>
            <a:spcAft>
              <a:spcPct val="15000"/>
            </a:spcAft>
            <a:buChar char="•"/>
          </a:pPr>
          <a:r>
            <a:rPr lang="zh-CN" sz="1800" kern="1200" dirty="0"/>
            <a:t>端到端学习</a:t>
          </a:r>
        </a:p>
        <a:p>
          <a:pPr marL="171450" lvl="1" indent="-171450" algn="l" defTabSz="800100">
            <a:lnSpc>
              <a:spcPct val="90000"/>
            </a:lnSpc>
            <a:spcBef>
              <a:spcPct val="0"/>
            </a:spcBef>
            <a:spcAft>
              <a:spcPct val="15000"/>
            </a:spcAft>
            <a:buChar char="•"/>
          </a:pPr>
          <a:r>
            <a:rPr lang="zh-CN" sz="1800" kern="1200" dirty="0"/>
            <a:t>迁移学习</a:t>
          </a:r>
        </a:p>
        <a:p>
          <a:pPr marL="171450" lvl="1" indent="-171450" algn="l" defTabSz="800100">
            <a:lnSpc>
              <a:spcPct val="90000"/>
            </a:lnSpc>
            <a:spcBef>
              <a:spcPct val="0"/>
            </a:spcBef>
            <a:spcAft>
              <a:spcPct val="15000"/>
            </a:spcAft>
            <a:buChar char="•"/>
          </a:pPr>
          <a:r>
            <a:rPr lang="zh-CN" sz="1800" kern="1200"/>
            <a:t>多任务</a:t>
          </a:r>
          <a:r>
            <a:rPr lang="zh-CN" sz="1800" kern="1200" dirty="0"/>
            <a:t>学习</a:t>
          </a:r>
        </a:p>
      </dsp:txBody>
      <dsp:txXfrm>
        <a:off x="3364070" y="1522472"/>
        <a:ext cx="1815372" cy="1815372"/>
      </dsp:txXfrm>
    </dsp:sp>
    <dsp:sp modelId="{556526F3-F394-4E3B-8F92-80C569F5B3ED}">
      <dsp:nvSpPr>
        <dsp:cNvPr id="0" name=""/>
        <dsp:cNvSpPr/>
      </dsp:nvSpPr>
      <dsp:spPr>
        <a:xfrm>
          <a:off x="5293447" y="1041485"/>
          <a:ext cx="371439" cy="4633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5293447" y="1134155"/>
        <a:ext cx="260007" cy="278010"/>
      </dsp:txXfrm>
    </dsp:sp>
    <dsp:sp modelId="{77DF19D5-B75E-45E1-93BC-E25F021DF0F1}">
      <dsp:nvSpPr>
        <dsp:cNvPr id="0" name=""/>
        <dsp:cNvSpPr/>
      </dsp:nvSpPr>
      <dsp:spPr>
        <a:xfrm>
          <a:off x="5983262" y="308995"/>
          <a:ext cx="1928330" cy="1928330"/>
        </a:xfrm>
        <a:prstGeom prst="roundRect">
          <a:avLst>
            <a:gd name="adj" fmla="val 10000"/>
          </a:avLst>
        </a:prstGeom>
        <a:blipFill>
          <a:blip xmlns:r="http://schemas.openxmlformats.org/officeDocument/2006/relationships"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27000" r="-27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C11531-2FE4-4263-82F4-C18F19D73D6D}">
      <dsp:nvSpPr>
        <dsp:cNvPr id="0" name=""/>
        <dsp:cNvSpPr/>
      </dsp:nvSpPr>
      <dsp:spPr>
        <a:xfrm>
          <a:off x="6297176" y="1465993"/>
          <a:ext cx="1928330" cy="192833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zh-CN" sz="2300" kern="1200" dirty="0"/>
            <a:t>认知层面</a:t>
          </a:r>
        </a:p>
        <a:p>
          <a:pPr marL="171450" lvl="1" indent="-171450" algn="l" defTabSz="800100">
            <a:lnSpc>
              <a:spcPct val="90000"/>
            </a:lnSpc>
            <a:spcBef>
              <a:spcPct val="0"/>
            </a:spcBef>
            <a:spcAft>
              <a:spcPct val="15000"/>
            </a:spcAft>
            <a:buChar char="•"/>
          </a:pPr>
          <a:r>
            <a:rPr lang="zh-CN" sz="1800" kern="1200" dirty="0"/>
            <a:t>主观性</a:t>
          </a:r>
        </a:p>
        <a:p>
          <a:pPr marL="171450" lvl="1" indent="-171450" algn="l" defTabSz="800100">
            <a:lnSpc>
              <a:spcPct val="90000"/>
            </a:lnSpc>
            <a:spcBef>
              <a:spcPct val="0"/>
            </a:spcBef>
            <a:spcAft>
              <a:spcPct val="15000"/>
            </a:spcAft>
            <a:buChar char="•"/>
          </a:pPr>
          <a:r>
            <a:rPr lang="zh-CN" sz="1800" kern="1200" dirty="0"/>
            <a:t>知识</a:t>
          </a:r>
          <a:endParaRPr lang="zh-CN" altLang="en-US" sz="1800" kern="1200" dirty="0"/>
        </a:p>
        <a:p>
          <a:pPr marL="342900" lvl="2" indent="-171450" algn="l" defTabSz="800100">
            <a:lnSpc>
              <a:spcPct val="90000"/>
            </a:lnSpc>
            <a:spcBef>
              <a:spcPct val="0"/>
            </a:spcBef>
            <a:spcAft>
              <a:spcPct val="15000"/>
            </a:spcAft>
            <a:buChar char="•"/>
          </a:pPr>
          <a:r>
            <a:rPr lang="zh-CN" sz="1800" kern="1200"/>
            <a:t>常识</a:t>
          </a:r>
          <a:endParaRPr lang="zh-CN" altLang="en-US" sz="1800" kern="1200" dirty="0"/>
        </a:p>
      </dsp:txBody>
      <dsp:txXfrm>
        <a:off x="6353655" y="1522472"/>
        <a:ext cx="1815372" cy="181537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BE4C3C-EADF-4A14-A1B9-CB776366C5A3}">
      <dsp:nvSpPr>
        <dsp:cNvPr id="0" name=""/>
        <dsp:cNvSpPr/>
      </dsp:nvSpPr>
      <dsp:spPr>
        <a:xfrm>
          <a:off x="463950" y="940"/>
          <a:ext cx="2515939" cy="1006375"/>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表示方式</a:t>
          </a:r>
        </a:p>
      </dsp:txBody>
      <dsp:txXfrm>
        <a:off x="967138" y="940"/>
        <a:ext cx="1509564" cy="1006375"/>
      </dsp:txXfrm>
    </dsp:sp>
    <dsp:sp modelId="{40BA6344-624B-41D9-A5A4-7924EB9CB382}">
      <dsp:nvSpPr>
        <dsp:cNvPr id="0" name=""/>
        <dsp:cNvSpPr/>
      </dsp:nvSpPr>
      <dsp:spPr>
        <a:xfrm>
          <a:off x="2652817" y="86482"/>
          <a:ext cx="2694484" cy="835291"/>
        </a:xfrm>
        <a:prstGeom prst="chevron">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分布式表示</a:t>
          </a:r>
        </a:p>
      </dsp:txBody>
      <dsp:txXfrm>
        <a:off x="3070463" y="86482"/>
        <a:ext cx="1859193" cy="835291"/>
      </dsp:txXfrm>
    </dsp:sp>
    <dsp:sp modelId="{AC328F7E-BFB6-4C7E-8613-B9072F076D7F}">
      <dsp:nvSpPr>
        <dsp:cNvPr id="0" name=""/>
        <dsp:cNvSpPr/>
      </dsp:nvSpPr>
      <dsp:spPr>
        <a:xfrm>
          <a:off x="463950" y="1148209"/>
          <a:ext cx="2515939" cy="1006375"/>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t>模型层面</a:t>
          </a:r>
        </a:p>
      </dsp:txBody>
      <dsp:txXfrm>
        <a:off x="967138" y="1148209"/>
        <a:ext cx="1509564" cy="1006375"/>
      </dsp:txXfrm>
    </dsp:sp>
    <dsp:sp modelId="{9FF31A50-8D96-4FF2-A054-E67FDF935992}">
      <dsp:nvSpPr>
        <dsp:cNvPr id="0" name=""/>
        <dsp:cNvSpPr/>
      </dsp:nvSpPr>
      <dsp:spPr>
        <a:xfrm>
          <a:off x="2652817" y="1233751"/>
          <a:ext cx="2088229" cy="835291"/>
        </a:xfrm>
        <a:prstGeom prst="chevron">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局部性</a:t>
          </a:r>
        </a:p>
      </dsp:txBody>
      <dsp:txXfrm>
        <a:off x="3070463" y="1233751"/>
        <a:ext cx="1252938" cy="835291"/>
      </dsp:txXfrm>
    </dsp:sp>
    <dsp:sp modelId="{11A21B44-42ED-4A15-8963-45E995795A9A}">
      <dsp:nvSpPr>
        <dsp:cNvPr id="0" name=""/>
        <dsp:cNvSpPr/>
      </dsp:nvSpPr>
      <dsp:spPr>
        <a:xfrm>
          <a:off x="4448695" y="1233751"/>
          <a:ext cx="2088229" cy="835291"/>
        </a:xfrm>
        <a:prstGeom prst="chevron">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非局部性</a:t>
          </a:r>
        </a:p>
      </dsp:txBody>
      <dsp:txXfrm>
        <a:off x="4866341" y="1233751"/>
        <a:ext cx="1252938" cy="835291"/>
      </dsp:txXfrm>
    </dsp:sp>
    <dsp:sp modelId="{84024B92-E905-4C6B-8D67-6A0A4770EC58}">
      <dsp:nvSpPr>
        <dsp:cNvPr id="0" name=""/>
        <dsp:cNvSpPr/>
      </dsp:nvSpPr>
      <dsp:spPr>
        <a:xfrm>
          <a:off x="463950" y="2295477"/>
          <a:ext cx="2515939" cy="1006375"/>
        </a:xfrm>
        <a:prstGeom prst="chevron">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a:t>学习层面</a:t>
          </a:r>
        </a:p>
      </dsp:txBody>
      <dsp:txXfrm>
        <a:off x="967138" y="2295477"/>
        <a:ext cx="1509564" cy="1006375"/>
      </dsp:txXfrm>
    </dsp:sp>
    <dsp:sp modelId="{0AAC2B63-54B1-413C-9239-8C6D731A9916}">
      <dsp:nvSpPr>
        <dsp:cNvPr id="0" name=""/>
        <dsp:cNvSpPr/>
      </dsp:nvSpPr>
      <dsp:spPr>
        <a:xfrm>
          <a:off x="2652817" y="2381019"/>
          <a:ext cx="2088229" cy="835291"/>
        </a:xfrm>
        <a:prstGeom prst="chevron">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知识增强</a:t>
          </a:r>
        </a:p>
      </dsp:txBody>
      <dsp:txXfrm>
        <a:off x="3070463" y="2381019"/>
        <a:ext cx="1252938" cy="835291"/>
      </dsp:txXfrm>
    </dsp:sp>
    <dsp:sp modelId="{B98794EF-E06D-424C-80CA-D20633E8EAF4}">
      <dsp:nvSpPr>
        <dsp:cNvPr id="0" name=""/>
        <dsp:cNvSpPr/>
      </dsp:nvSpPr>
      <dsp:spPr>
        <a:xfrm>
          <a:off x="4448695" y="2381019"/>
          <a:ext cx="2088229" cy="835291"/>
        </a:xfrm>
        <a:prstGeom prst="chevron">
          <a:avLst/>
        </a:prstGeom>
        <a:solidFill>
          <a:schemeClr val="accent6">
            <a:tint val="40000"/>
            <a:alpha val="90000"/>
            <a:hueOff val="0"/>
            <a:satOff val="0"/>
            <a:lumOff val="0"/>
            <a:alphaOff val="0"/>
          </a:schemeClr>
        </a:solidFill>
        <a:ln w="1905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t>预训练</a:t>
          </a:r>
        </a:p>
      </dsp:txBody>
      <dsp:txXfrm>
        <a:off x="4866341" y="2381019"/>
        <a:ext cx="1252938" cy="83529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7F78F-354A-46E5-9AFF-21E19CB1BBB9}">
      <dsp:nvSpPr>
        <dsp:cNvPr id="0" name=""/>
        <dsp:cNvSpPr/>
      </dsp:nvSpPr>
      <dsp:spPr>
        <a:xfrm>
          <a:off x="2421814" y="1851422"/>
          <a:ext cx="483710" cy="1039976"/>
        </a:xfrm>
        <a:custGeom>
          <a:avLst/>
          <a:gdLst/>
          <a:ahLst/>
          <a:cxnLst/>
          <a:rect l="0" t="0" r="0" b="0"/>
          <a:pathLst>
            <a:path>
              <a:moveTo>
                <a:pt x="0" y="0"/>
              </a:moveTo>
              <a:lnTo>
                <a:pt x="241855" y="0"/>
              </a:lnTo>
              <a:lnTo>
                <a:pt x="241855" y="1039976"/>
              </a:lnTo>
              <a:lnTo>
                <a:pt x="483710" y="1039976"/>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97E72A-7791-40A2-B182-E1877AA7CDB4}">
      <dsp:nvSpPr>
        <dsp:cNvPr id="0" name=""/>
        <dsp:cNvSpPr/>
      </dsp:nvSpPr>
      <dsp:spPr>
        <a:xfrm>
          <a:off x="5324075" y="1805702"/>
          <a:ext cx="483710" cy="91440"/>
        </a:xfrm>
        <a:custGeom>
          <a:avLst/>
          <a:gdLst/>
          <a:ahLst/>
          <a:cxnLst/>
          <a:rect l="0" t="0" r="0" b="0"/>
          <a:pathLst>
            <a:path>
              <a:moveTo>
                <a:pt x="0" y="45720"/>
              </a:moveTo>
              <a:lnTo>
                <a:pt x="483710" y="45720"/>
              </a:lnTo>
            </a:path>
          </a:pathLst>
        </a:custGeom>
        <a:noFill/>
        <a:ln w="1905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FBE1E5-7CEE-4DB1-B047-BFC1AE286ECC}">
      <dsp:nvSpPr>
        <dsp:cNvPr id="0" name=""/>
        <dsp:cNvSpPr/>
      </dsp:nvSpPr>
      <dsp:spPr>
        <a:xfrm>
          <a:off x="2421814" y="1805702"/>
          <a:ext cx="483710" cy="91440"/>
        </a:xfrm>
        <a:custGeom>
          <a:avLst/>
          <a:gdLst/>
          <a:ahLst/>
          <a:cxnLst/>
          <a:rect l="0" t="0" r="0" b="0"/>
          <a:pathLst>
            <a:path>
              <a:moveTo>
                <a:pt x="0" y="45720"/>
              </a:moveTo>
              <a:lnTo>
                <a:pt x="483710" y="45720"/>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3ADFE4-1C0B-41DA-B895-AB7DF946867B}">
      <dsp:nvSpPr>
        <dsp:cNvPr id="0" name=""/>
        <dsp:cNvSpPr/>
      </dsp:nvSpPr>
      <dsp:spPr>
        <a:xfrm>
          <a:off x="2421814" y="811445"/>
          <a:ext cx="483710" cy="1039976"/>
        </a:xfrm>
        <a:custGeom>
          <a:avLst/>
          <a:gdLst/>
          <a:ahLst/>
          <a:cxnLst/>
          <a:rect l="0" t="0" r="0" b="0"/>
          <a:pathLst>
            <a:path>
              <a:moveTo>
                <a:pt x="0" y="1039976"/>
              </a:moveTo>
              <a:lnTo>
                <a:pt x="241855" y="1039976"/>
              </a:lnTo>
              <a:lnTo>
                <a:pt x="241855" y="0"/>
              </a:lnTo>
              <a:lnTo>
                <a:pt x="483710" y="0"/>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5F398F-5DC4-42F8-AC2E-8AF4C9D1B985}">
      <dsp:nvSpPr>
        <dsp:cNvPr id="0" name=""/>
        <dsp:cNvSpPr/>
      </dsp:nvSpPr>
      <dsp:spPr>
        <a:xfrm>
          <a:off x="3264" y="1482593"/>
          <a:ext cx="2418550" cy="737657"/>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端到端从零开始学习</a:t>
          </a:r>
          <a:br>
            <a:rPr lang="en-US" altLang="zh-CN" sz="2000" kern="1200" dirty="0"/>
          </a:br>
          <a:r>
            <a:rPr lang="zh-CN" altLang="en-US" sz="2000" kern="1200" dirty="0"/>
            <a:t>纯</a:t>
          </a:r>
          <a:r>
            <a:rPr lang="zh-CN" sz="2000" kern="1200" dirty="0"/>
            <a:t>数据驱动</a:t>
          </a:r>
        </a:p>
      </dsp:txBody>
      <dsp:txXfrm>
        <a:off x="3264" y="1482593"/>
        <a:ext cx="2418550" cy="737657"/>
      </dsp:txXfrm>
    </dsp:sp>
    <dsp:sp modelId="{77FE613F-5153-4BF4-B0E2-1C17DC23CA82}">
      <dsp:nvSpPr>
        <dsp:cNvPr id="0" name=""/>
        <dsp:cNvSpPr/>
      </dsp:nvSpPr>
      <dsp:spPr>
        <a:xfrm>
          <a:off x="2905524" y="442616"/>
          <a:ext cx="2418550" cy="73765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知识增强</a:t>
          </a:r>
          <a:endParaRPr lang="zh-CN" sz="2000" kern="1200" dirty="0"/>
        </a:p>
      </dsp:txBody>
      <dsp:txXfrm>
        <a:off x="2905524" y="442616"/>
        <a:ext cx="2418550" cy="737657"/>
      </dsp:txXfrm>
    </dsp:sp>
    <dsp:sp modelId="{2B58E8DA-61AD-4730-81F4-FA89FE4C6285}">
      <dsp:nvSpPr>
        <dsp:cNvPr id="0" name=""/>
        <dsp:cNvSpPr/>
      </dsp:nvSpPr>
      <dsp:spPr>
        <a:xfrm>
          <a:off x="2905524" y="1482593"/>
          <a:ext cx="2418550" cy="73765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迁移学习</a:t>
          </a:r>
          <a:endParaRPr lang="zh-CN" sz="2000" kern="1200" dirty="0"/>
        </a:p>
      </dsp:txBody>
      <dsp:txXfrm>
        <a:off x="2905524" y="1482593"/>
        <a:ext cx="2418550" cy="737657"/>
      </dsp:txXfrm>
    </dsp:sp>
    <dsp:sp modelId="{F4AC817E-2A1A-4E48-913A-45FF8B4E4F9B}">
      <dsp:nvSpPr>
        <dsp:cNvPr id="0" name=""/>
        <dsp:cNvSpPr/>
      </dsp:nvSpPr>
      <dsp:spPr>
        <a:xfrm>
          <a:off x="5807785" y="1482593"/>
          <a:ext cx="2418550" cy="73765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无监督预训练</a:t>
          </a:r>
          <a:endParaRPr lang="zh-CN" sz="2000" kern="1200" dirty="0"/>
        </a:p>
      </dsp:txBody>
      <dsp:txXfrm>
        <a:off x="5807785" y="1482593"/>
        <a:ext cx="2418550" cy="737657"/>
      </dsp:txXfrm>
    </dsp:sp>
    <dsp:sp modelId="{2547320C-592E-4DDB-8684-1331CE7DCD6A}">
      <dsp:nvSpPr>
        <dsp:cNvPr id="0" name=""/>
        <dsp:cNvSpPr/>
      </dsp:nvSpPr>
      <dsp:spPr>
        <a:xfrm>
          <a:off x="2905524" y="2522569"/>
          <a:ext cx="2418550" cy="737657"/>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多任务学习</a:t>
          </a:r>
          <a:endParaRPr lang="zh-CN" sz="2000" kern="1200" dirty="0"/>
        </a:p>
      </dsp:txBody>
      <dsp:txXfrm>
        <a:off x="2905524" y="2522569"/>
        <a:ext cx="2418550" cy="7376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3BE56-53B1-4EBF-A1E0-12DC3B12D677}">
      <dsp:nvSpPr>
        <dsp:cNvPr id="0" name=""/>
        <dsp:cNvSpPr/>
      </dsp:nvSpPr>
      <dsp:spPr>
        <a:xfrm>
          <a:off x="3031" y="654999"/>
          <a:ext cx="1378565" cy="73439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基础技术</a:t>
          </a:r>
        </a:p>
      </dsp:txBody>
      <dsp:txXfrm>
        <a:off x="3031" y="654999"/>
        <a:ext cx="1378565" cy="489600"/>
      </dsp:txXfrm>
    </dsp:sp>
    <dsp:sp modelId="{F80DCA05-C8CB-4E45-90D8-FD965F0FD7EA}">
      <dsp:nvSpPr>
        <dsp:cNvPr id="0" name=""/>
        <dsp:cNvSpPr/>
      </dsp:nvSpPr>
      <dsp:spPr>
        <a:xfrm>
          <a:off x="285388" y="1144599"/>
          <a:ext cx="1378565" cy="2264400"/>
        </a:xfrm>
        <a:prstGeom prst="roundRect">
          <a:avLst>
            <a:gd name="adj" fmla="val 10000"/>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词法分析</a:t>
          </a:r>
        </a:p>
        <a:p>
          <a:pPr marL="171450" lvl="1" indent="-171450" algn="l" defTabSz="755650">
            <a:lnSpc>
              <a:spcPct val="90000"/>
            </a:lnSpc>
            <a:spcBef>
              <a:spcPct val="0"/>
            </a:spcBef>
            <a:spcAft>
              <a:spcPct val="15000"/>
            </a:spcAft>
            <a:buChar char="•"/>
          </a:pPr>
          <a:r>
            <a:rPr lang="zh-CN" altLang="en-US" sz="1700" kern="1200" dirty="0"/>
            <a:t>句法分析</a:t>
          </a:r>
        </a:p>
        <a:p>
          <a:pPr marL="171450" lvl="1" indent="-171450" algn="l" defTabSz="755650">
            <a:lnSpc>
              <a:spcPct val="90000"/>
            </a:lnSpc>
            <a:spcBef>
              <a:spcPct val="0"/>
            </a:spcBef>
            <a:spcAft>
              <a:spcPct val="15000"/>
            </a:spcAft>
            <a:buChar char="•"/>
          </a:pPr>
          <a:r>
            <a:rPr lang="zh-CN" altLang="en-US" sz="1700" kern="1200" dirty="0"/>
            <a:t>实体识别</a:t>
          </a:r>
        </a:p>
        <a:p>
          <a:pPr marL="171450" lvl="1" indent="-171450" algn="l" defTabSz="755650">
            <a:lnSpc>
              <a:spcPct val="90000"/>
            </a:lnSpc>
            <a:spcBef>
              <a:spcPct val="0"/>
            </a:spcBef>
            <a:spcAft>
              <a:spcPct val="15000"/>
            </a:spcAft>
            <a:buChar char="•"/>
          </a:pPr>
          <a:r>
            <a:rPr lang="zh-CN" altLang="en-US" sz="1700" kern="1200" dirty="0"/>
            <a:t>语义分析</a:t>
          </a:r>
        </a:p>
        <a:p>
          <a:pPr marL="171450" lvl="1" indent="-171450" algn="l" defTabSz="755650">
            <a:lnSpc>
              <a:spcPct val="90000"/>
            </a:lnSpc>
            <a:spcBef>
              <a:spcPct val="0"/>
            </a:spcBef>
            <a:spcAft>
              <a:spcPct val="15000"/>
            </a:spcAft>
            <a:buChar char="•"/>
          </a:pPr>
          <a:r>
            <a:rPr lang="zh-CN" altLang="en-US" sz="1700" kern="1200" dirty="0"/>
            <a:t>篇章分析</a:t>
          </a:r>
        </a:p>
        <a:p>
          <a:pPr marL="171450" lvl="1" indent="-171450" algn="l" defTabSz="755650">
            <a:lnSpc>
              <a:spcPct val="90000"/>
            </a:lnSpc>
            <a:spcBef>
              <a:spcPct val="0"/>
            </a:spcBef>
            <a:spcAft>
              <a:spcPct val="15000"/>
            </a:spcAft>
            <a:buChar char="•"/>
          </a:pPr>
          <a:r>
            <a:rPr lang="zh-CN" altLang="en-US" sz="1700" kern="1200" dirty="0"/>
            <a:t>语言模型</a:t>
          </a:r>
        </a:p>
      </dsp:txBody>
      <dsp:txXfrm>
        <a:off x="325765" y="1184976"/>
        <a:ext cx="1297811" cy="2183646"/>
      </dsp:txXfrm>
    </dsp:sp>
    <dsp:sp modelId="{C97393AD-D36A-4286-910B-624C9B5BF7FD}">
      <dsp:nvSpPr>
        <dsp:cNvPr id="0" name=""/>
        <dsp:cNvSpPr/>
      </dsp:nvSpPr>
      <dsp:spPr>
        <a:xfrm>
          <a:off x="1590582" y="728188"/>
          <a:ext cx="443049" cy="34322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1590582" y="796832"/>
        <a:ext cx="340082" cy="205934"/>
      </dsp:txXfrm>
    </dsp:sp>
    <dsp:sp modelId="{1000FDC3-DA54-457E-BF11-BD3BE4F872BC}">
      <dsp:nvSpPr>
        <dsp:cNvPr id="0" name=""/>
        <dsp:cNvSpPr/>
      </dsp:nvSpPr>
      <dsp:spPr>
        <a:xfrm>
          <a:off x="2217539" y="654999"/>
          <a:ext cx="1378565" cy="734399"/>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核心技术</a:t>
          </a:r>
        </a:p>
      </dsp:txBody>
      <dsp:txXfrm>
        <a:off x="2217539" y="654999"/>
        <a:ext cx="1378565" cy="489600"/>
      </dsp:txXfrm>
    </dsp:sp>
    <dsp:sp modelId="{BFC421DE-672D-4D15-A659-25CA63C62007}">
      <dsp:nvSpPr>
        <dsp:cNvPr id="0" name=""/>
        <dsp:cNvSpPr/>
      </dsp:nvSpPr>
      <dsp:spPr>
        <a:xfrm>
          <a:off x="2499895" y="1144599"/>
          <a:ext cx="1378565" cy="2264400"/>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机器翻译</a:t>
          </a:r>
        </a:p>
        <a:p>
          <a:pPr marL="171450" lvl="1" indent="-171450" algn="l" defTabSz="755650">
            <a:lnSpc>
              <a:spcPct val="90000"/>
            </a:lnSpc>
            <a:spcBef>
              <a:spcPct val="0"/>
            </a:spcBef>
            <a:spcAft>
              <a:spcPct val="15000"/>
            </a:spcAft>
            <a:buChar char="•"/>
          </a:pPr>
          <a:r>
            <a:rPr lang="zh-CN" altLang="en-US" sz="1700" kern="1200" dirty="0"/>
            <a:t>自动问答</a:t>
          </a:r>
        </a:p>
        <a:p>
          <a:pPr marL="171450" lvl="1" indent="-171450" algn="l" defTabSz="755650">
            <a:lnSpc>
              <a:spcPct val="90000"/>
            </a:lnSpc>
            <a:spcBef>
              <a:spcPct val="0"/>
            </a:spcBef>
            <a:spcAft>
              <a:spcPct val="15000"/>
            </a:spcAft>
            <a:buChar char="•"/>
          </a:pPr>
          <a:r>
            <a:rPr lang="zh-CN" altLang="en-US" sz="1700" kern="1200" dirty="0"/>
            <a:t>情感分析</a:t>
          </a:r>
        </a:p>
        <a:p>
          <a:pPr marL="171450" lvl="1" indent="-171450" algn="l" defTabSz="755650">
            <a:lnSpc>
              <a:spcPct val="90000"/>
            </a:lnSpc>
            <a:spcBef>
              <a:spcPct val="0"/>
            </a:spcBef>
            <a:spcAft>
              <a:spcPct val="15000"/>
            </a:spcAft>
            <a:buChar char="•"/>
          </a:pPr>
          <a:r>
            <a:rPr lang="zh-CN" altLang="en-US" sz="1700" kern="1200" dirty="0"/>
            <a:t>信息抽取</a:t>
          </a:r>
        </a:p>
        <a:p>
          <a:pPr marL="171450" lvl="1" indent="-171450" algn="l" defTabSz="755650">
            <a:lnSpc>
              <a:spcPct val="90000"/>
            </a:lnSpc>
            <a:spcBef>
              <a:spcPct val="0"/>
            </a:spcBef>
            <a:spcAft>
              <a:spcPct val="15000"/>
            </a:spcAft>
            <a:buChar char="•"/>
          </a:pPr>
          <a:r>
            <a:rPr lang="zh-CN" altLang="en-US" sz="1700" kern="1200" dirty="0"/>
            <a:t>文本摘要</a:t>
          </a:r>
        </a:p>
        <a:p>
          <a:pPr marL="171450" lvl="1" indent="-171450" algn="l" defTabSz="755650">
            <a:lnSpc>
              <a:spcPct val="90000"/>
            </a:lnSpc>
            <a:spcBef>
              <a:spcPct val="0"/>
            </a:spcBef>
            <a:spcAft>
              <a:spcPct val="15000"/>
            </a:spcAft>
            <a:buChar char="•"/>
          </a:pPr>
          <a:r>
            <a:rPr lang="zh-CN" altLang="en-US" sz="1700" kern="1200" dirty="0"/>
            <a:t>文本蕴涵</a:t>
          </a:r>
        </a:p>
      </dsp:txBody>
      <dsp:txXfrm>
        <a:off x="2540272" y="1184976"/>
        <a:ext cx="1297811" cy="2183646"/>
      </dsp:txXfrm>
    </dsp:sp>
    <dsp:sp modelId="{B0B26F8E-F693-4716-9F4F-064369FEA554}">
      <dsp:nvSpPr>
        <dsp:cNvPr id="0" name=""/>
        <dsp:cNvSpPr/>
      </dsp:nvSpPr>
      <dsp:spPr>
        <a:xfrm>
          <a:off x="3805089" y="728188"/>
          <a:ext cx="443049" cy="34322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805089" y="796832"/>
        <a:ext cx="340082" cy="205934"/>
      </dsp:txXfrm>
    </dsp:sp>
    <dsp:sp modelId="{2B4433FD-F2B3-40D2-B256-0828B8DBE471}">
      <dsp:nvSpPr>
        <dsp:cNvPr id="0" name=""/>
        <dsp:cNvSpPr/>
      </dsp:nvSpPr>
      <dsp:spPr>
        <a:xfrm>
          <a:off x="4432046" y="654999"/>
          <a:ext cx="1378565" cy="734399"/>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64770" numCol="1" spcCol="1270" anchor="t" anchorCtr="0">
          <a:noAutofit/>
        </a:bodyPr>
        <a:lstStyle/>
        <a:p>
          <a:pPr marL="0" lvl="0" indent="0" algn="l" defTabSz="755650">
            <a:lnSpc>
              <a:spcPct val="90000"/>
            </a:lnSpc>
            <a:spcBef>
              <a:spcPct val="0"/>
            </a:spcBef>
            <a:spcAft>
              <a:spcPct val="35000"/>
            </a:spcAft>
            <a:buNone/>
          </a:pPr>
          <a:r>
            <a:rPr lang="zh-CN" altLang="en-US" sz="1700" kern="1200" dirty="0"/>
            <a:t>应用</a:t>
          </a:r>
        </a:p>
      </dsp:txBody>
      <dsp:txXfrm>
        <a:off x="4432046" y="654999"/>
        <a:ext cx="1378565" cy="489600"/>
      </dsp:txXfrm>
    </dsp:sp>
    <dsp:sp modelId="{7E5130D6-8594-4C97-9CA6-03D61EAA9FE8}">
      <dsp:nvSpPr>
        <dsp:cNvPr id="0" name=""/>
        <dsp:cNvSpPr/>
      </dsp:nvSpPr>
      <dsp:spPr>
        <a:xfrm>
          <a:off x="4714402" y="1144599"/>
          <a:ext cx="1378565" cy="2264400"/>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t>智能客服</a:t>
          </a:r>
        </a:p>
        <a:p>
          <a:pPr marL="171450" lvl="1" indent="-171450" algn="l" defTabSz="755650">
            <a:lnSpc>
              <a:spcPct val="90000"/>
            </a:lnSpc>
            <a:spcBef>
              <a:spcPct val="0"/>
            </a:spcBef>
            <a:spcAft>
              <a:spcPct val="15000"/>
            </a:spcAft>
            <a:buChar char="•"/>
          </a:pPr>
          <a:r>
            <a:rPr lang="zh-CN" altLang="en-US" sz="1700" kern="1200" dirty="0"/>
            <a:t>搜索引擎</a:t>
          </a:r>
        </a:p>
        <a:p>
          <a:pPr marL="171450" lvl="1" indent="-171450" algn="l" defTabSz="755650">
            <a:lnSpc>
              <a:spcPct val="90000"/>
            </a:lnSpc>
            <a:spcBef>
              <a:spcPct val="0"/>
            </a:spcBef>
            <a:spcAft>
              <a:spcPct val="15000"/>
            </a:spcAft>
            <a:buChar char="•"/>
          </a:pPr>
          <a:r>
            <a:rPr lang="zh-CN" altLang="en-US" sz="1700" kern="1200" dirty="0"/>
            <a:t>个人助理</a:t>
          </a:r>
        </a:p>
        <a:p>
          <a:pPr marL="171450" lvl="1" indent="-171450" algn="l" defTabSz="755650">
            <a:lnSpc>
              <a:spcPct val="90000"/>
            </a:lnSpc>
            <a:spcBef>
              <a:spcPct val="0"/>
            </a:spcBef>
            <a:spcAft>
              <a:spcPct val="15000"/>
            </a:spcAft>
            <a:buChar char="•"/>
          </a:pPr>
          <a:r>
            <a:rPr lang="zh-CN" altLang="en-US" sz="1700" kern="1200" dirty="0"/>
            <a:t>推荐系统</a:t>
          </a:r>
        </a:p>
        <a:p>
          <a:pPr marL="171450" lvl="1" indent="-171450" algn="l" defTabSz="755650">
            <a:lnSpc>
              <a:spcPct val="90000"/>
            </a:lnSpc>
            <a:spcBef>
              <a:spcPct val="0"/>
            </a:spcBef>
            <a:spcAft>
              <a:spcPct val="15000"/>
            </a:spcAft>
            <a:buChar char="•"/>
          </a:pPr>
          <a:r>
            <a:rPr lang="zh-CN" altLang="en-US" sz="1700" kern="1200" dirty="0"/>
            <a:t>舆情分析</a:t>
          </a:r>
        </a:p>
        <a:p>
          <a:pPr marL="171450" lvl="1" indent="-171450" algn="l" defTabSz="755650">
            <a:lnSpc>
              <a:spcPct val="90000"/>
            </a:lnSpc>
            <a:spcBef>
              <a:spcPct val="0"/>
            </a:spcBef>
            <a:spcAft>
              <a:spcPct val="15000"/>
            </a:spcAft>
            <a:buChar char="•"/>
          </a:pPr>
          <a:r>
            <a:rPr lang="zh-CN" altLang="en-US" sz="1700" kern="1200" dirty="0"/>
            <a:t>知识图谱</a:t>
          </a:r>
        </a:p>
      </dsp:txBody>
      <dsp:txXfrm>
        <a:off x="4754779" y="1184976"/>
        <a:ext cx="1297811" cy="21836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EBD7AB-E8CE-4530-96B0-0047FE5A83C5}">
      <dsp:nvSpPr>
        <dsp:cNvPr id="0" name=""/>
        <dsp:cNvSpPr/>
      </dsp:nvSpPr>
      <dsp:spPr>
        <a:xfrm>
          <a:off x="1004" y="0"/>
          <a:ext cx="2611933" cy="49377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sz="4400" kern="1200"/>
            <a:t>分类</a:t>
          </a:r>
        </a:p>
      </dsp:txBody>
      <dsp:txXfrm>
        <a:off x="1004" y="0"/>
        <a:ext cx="2611933" cy="1481328"/>
      </dsp:txXfrm>
    </dsp:sp>
    <dsp:sp modelId="{F3F8A860-23C9-42D4-B4C8-1420045F35D5}">
      <dsp:nvSpPr>
        <dsp:cNvPr id="0" name=""/>
        <dsp:cNvSpPr/>
      </dsp:nvSpPr>
      <dsp:spPr>
        <a:xfrm>
          <a:off x="262197" y="1481448"/>
          <a:ext cx="2089546" cy="719326"/>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sz="2500" kern="1200"/>
            <a:t>文本分类</a:t>
          </a:r>
        </a:p>
      </dsp:txBody>
      <dsp:txXfrm>
        <a:off x="283265" y="1502516"/>
        <a:ext cx="2047410" cy="677190"/>
      </dsp:txXfrm>
    </dsp:sp>
    <dsp:sp modelId="{E484BD0B-C2B2-4E84-A2F3-A46FBBCD01D8}">
      <dsp:nvSpPr>
        <dsp:cNvPr id="0" name=""/>
        <dsp:cNvSpPr/>
      </dsp:nvSpPr>
      <dsp:spPr>
        <a:xfrm>
          <a:off x="262197" y="2311440"/>
          <a:ext cx="2089546" cy="719326"/>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sz="2500" kern="1200" dirty="0"/>
            <a:t>情感分类</a:t>
          </a:r>
        </a:p>
      </dsp:txBody>
      <dsp:txXfrm>
        <a:off x="283265" y="2332508"/>
        <a:ext cx="2047410" cy="677190"/>
      </dsp:txXfrm>
    </dsp:sp>
    <dsp:sp modelId="{9A86CA83-A64E-42CB-9959-DC2933ECFA71}">
      <dsp:nvSpPr>
        <dsp:cNvPr id="0" name=""/>
        <dsp:cNvSpPr/>
      </dsp:nvSpPr>
      <dsp:spPr>
        <a:xfrm>
          <a:off x="262197" y="3141432"/>
          <a:ext cx="2089546" cy="719326"/>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sz="2500" kern="1200" dirty="0"/>
            <a:t>文本匹配</a:t>
          </a:r>
        </a:p>
      </dsp:txBody>
      <dsp:txXfrm>
        <a:off x="283265" y="3162500"/>
        <a:ext cx="2047410" cy="677190"/>
      </dsp:txXfrm>
    </dsp:sp>
    <dsp:sp modelId="{8BC5598C-AB61-45DC-A637-96FCFAF0817D}">
      <dsp:nvSpPr>
        <dsp:cNvPr id="0" name=""/>
        <dsp:cNvSpPr/>
      </dsp:nvSpPr>
      <dsp:spPr>
        <a:xfrm>
          <a:off x="262197" y="3971424"/>
          <a:ext cx="2089546" cy="719326"/>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文本蕴涵</a:t>
          </a:r>
          <a:endParaRPr lang="zh-CN" sz="2500" kern="1200" dirty="0"/>
        </a:p>
      </dsp:txBody>
      <dsp:txXfrm>
        <a:off x="283265" y="3992492"/>
        <a:ext cx="2047410" cy="677190"/>
      </dsp:txXfrm>
    </dsp:sp>
    <dsp:sp modelId="{BE9A195F-FD52-46E4-AA16-A510DB46D7B3}">
      <dsp:nvSpPr>
        <dsp:cNvPr id="0" name=""/>
        <dsp:cNvSpPr/>
      </dsp:nvSpPr>
      <dsp:spPr>
        <a:xfrm>
          <a:off x="2808833" y="0"/>
          <a:ext cx="2611933" cy="49377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sz="4400" kern="1200" dirty="0"/>
            <a:t>序列标注</a:t>
          </a:r>
        </a:p>
      </dsp:txBody>
      <dsp:txXfrm>
        <a:off x="2808833" y="0"/>
        <a:ext cx="2611933" cy="1481328"/>
      </dsp:txXfrm>
    </dsp:sp>
    <dsp:sp modelId="{E5AB86DC-E83D-4661-9FFE-0AC2C8FE68FB}">
      <dsp:nvSpPr>
        <dsp:cNvPr id="0" name=""/>
        <dsp:cNvSpPr/>
      </dsp:nvSpPr>
      <dsp:spPr>
        <a:xfrm>
          <a:off x="3070026" y="1481749"/>
          <a:ext cx="2089546" cy="97007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sz="2500" kern="1200" dirty="0"/>
            <a:t>中文分词</a:t>
          </a:r>
        </a:p>
      </dsp:txBody>
      <dsp:txXfrm>
        <a:off x="3098438" y="1510161"/>
        <a:ext cx="2032722" cy="913248"/>
      </dsp:txXfrm>
    </dsp:sp>
    <dsp:sp modelId="{59E8A26D-EC88-4864-ADDB-C44C1C6CB07E}">
      <dsp:nvSpPr>
        <dsp:cNvPr id="0" name=""/>
        <dsp:cNvSpPr/>
      </dsp:nvSpPr>
      <dsp:spPr>
        <a:xfrm>
          <a:off x="3070026" y="2601063"/>
          <a:ext cx="2089546" cy="97007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sz="2500" kern="1200" dirty="0"/>
            <a:t>词性标注</a:t>
          </a:r>
        </a:p>
      </dsp:txBody>
      <dsp:txXfrm>
        <a:off x="3098438" y="2629475"/>
        <a:ext cx="2032722" cy="913248"/>
      </dsp:txXfrm>
    </dsp:sp>
    <dsp:sp modelId="{741BC4E5-F2BB-4A4A-BB38-5F6F2EB3E7B8}">
      <dsp:nvSpPr>
        <dsp:cNvPr id="0" name=""/>
        <dsp:cNvSpPr/>
      </dsp:nvSpPr>
      <dsp:spPr>
        <a:xfrm>
          <a:off x="3070026" y="3720377"/>
          <a:ext cx="2089546" cy="970072"/>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sz="2500" kern="1200" dirty="0"/>
            <a:t>信息抽取</a:t>
          </a:r>
        </a:p>
      </dsp:txBody>
      <dsp:txXfrm>
        <a:off x="3098438" y="3748789"/>
        <a:ext cx="2032722" cy="913248"/>
      </dsp:txXfrm>
    </dsp:sp>
    <dsp:sp modelId="{6C689B5C-7D5B-4D81-A5F8-1521BBB3AFD0}">
      <dsp:nvSpPr>
        <dsp:cNvPr id="0" name=""/>
        <dsp:cNvSpPr/>
      </dsp:nvSpPr>
      <dsp:spPr>
        <a:xfrm>
          <a:off x="5616661" y="0"/>
          <a:ext cx="2611933" cy="49377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zh-CN" sz="4400" kern="1200"/>
            <a:t>生成</a:t>
          </a:r>
        </a:p>
      </dsp:txBody>
      <dsp:txXfrm>
        <a:off x="5616661" y="0"/>
        <a:ext cx="2611933" cy="1481328"/>
      </dsp:txXfrm>
    </dsp:sp>
    <dsp:sp modelId="{2B7D1C8A-E90B-4036-A815-89708BB58EC3}">
      <dsp:nvSpPr>
        <dsp:cNvPr id="0" name=""/>
        <dsp:cNvSpPr/>
      </dsp:nvSpPr>
      <dsp:spPr>
        <a:xfrm>
          <a:off x="5877855" y="1482262"/>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sz="2500" kern="1200"/>
            <a:t>机器翻译</a:t>
          </a:r>
        </a:p>
      </dsp:txBody>
      <dsp:txXfrm>
        <a:off x="5894586" y="1498993"/>
        <a:ext cx="2056084" cy="537767"/>
      </dsp:txXfrm>
    </dsp:sp>
    <dsp:sp modelId="{05701525-9583-4365-AE0F-0AE75DF663FF}">
      <dsp:nvSpPr>
        <dsp:cNvPr id="0" name=""/>
        <dsp:cNvSpPr/>
      </dsp:nvSpPr>
      <dsp:spPr>
        <a:xfrm>
          <a:off x="5877855" y="2141373"/>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sz="2500" kern="1200"/>
            <a:t>文本摘要</a:t>
          </a:r>
        </a:p>
      </dsp:txBody>
      <dsp:txXfrm>
        <a:off x="5894586" y="2158104"/>
        <a:ext cx="2056084" cy="537767"/>
      </dsp:txXfrm>
    </dsp:sp>
    <dsp:sp modelId="{793E04B1-5951-48E2-8E99-7BA08E4A4557}">
      <dsp:nvSpPr>
        <dsp:cNvPr id="0" name=""/>
        <dsp:cNvSpPr/>
      </dsp:nvSpPr>
      <dsp:spPr>
        <a:xfrm>
          <a:off x="5877855" y="2800485"/>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sz="2500" kern="1200" dirty="0"/>
            <a:t>风格迁移</a:t>
          </a:r>
        </a:p>
      </dsp:txBody>
      <dsp:txXfrm>
        <a:off x="5894586" y="2817216"/>
        <a:ext cx="2056084" cy="537767"/>
      </dsp:txXfrm>
    </dsp:sp>
    <dsp:sp modelId="{7707C6A4-75AE-4804-A524-7E7632807E53}">
      <dsp:nvSpPr>
        <dsp:cNvPr id="0" name=""/>
        <dsp:cNvSpPr/>
      </dsp:nvSpPr>
      <dsp:spPr>
        <a:xfrm>
          <a:off x="5877855" y="3459596"/>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自动问答</a:t>
          </a:r>
          <a:endParaRPr lang="zh-CN" sz="2500" kern="1200" dirty="0"/>
        </a:p>
      </dsp:txBody>
      <dsp:txXfrm>
        <a:off x="5894586" y="3476327"/>
        <a:ext cx="2056084" cy="537767"/>
      </dsp:txXfrm>
    </dsp:sp>
    <dsp:sp modelId="{375515CC-65F1-43E2-BB7C-097DE237699F}">
      <dsp:nvSpPr>
        <dsp:cNvPr id="0" name=""/>
        <dsp:cNvSpPr/>
      </dsp:nvSpPr>
      <dsp:spPr>
        <a:xfrm>
          <a:off x="5877855" y="4118707"/>
          <a:ext cx="2089546" cy="571229"/>
        </a:xfrm>
        <a:prstGeom prst="roundRect">
          <a:avLst>
            <a:gd name="adj" fmla="val 10000"/>
          </a:avLst>
        </a:prstGeom>
        <a:solidFill>
          <a:schemeClr val="lt1">
            <a:hueOff val="0"/>
            <a:satOff val="0"/>
            <a:lumOff val="0"/>
            <a:alphaOff val="0"/>
          </a:schemeClr>
        </a:solidFill>
        <a:ln w="1905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对话系统</a:t>
          </a:r>
          <a:endParaRPr lang="zh-CN" sz="2500" kern="1200" dirty="0"/>
        </a:p>
      </dsp:txBody>
      <dsp:txXfrm>
        <a:off x="5894586" y="4135438"/>
        <a:ext cx="2056084" cy="5377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2118B-B750-472A-9213-0A042D78E5F1}">
      <dsp:nvSpPr>
        <dsp:cNvPr id="0" name=""/>
        <dsp:cNvSpPr/>
      </dsp:nvSpPr>
      <dsp:spPr>
        <a:xfrm>
          <a:off x="2173025" y="3566062"/>
          <a:ext cx="133319" cy="133319"/>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F2BB69-43CC-4B79-B2C0-2BF08BD51EB6}">
      <dsp:nvSpPr>
        <dsp:cNvPr id="0" name=""/>
        <dsp:cNvSpPr/>
      </dsp:nvSpPr>
      <dsp:spPr>
        <a:xfrm>
          <a:off x="1922023" y="3686919"/>
          <a:ext cx="133319" cy="133319"/>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94D9A8-FB70-4276-A8FC-BD969F466374}">
      <dsp:nvSpPr>
        <dsp:cNvPr id="0" name=""/>
        <dsp:cNvSpPr/>
      </dsp:nvSpPr>
      <dsp:spPr>
        <a:xfrm>
          <a:off x="1659498" y="3782382"/>
          <a:ext cx="133319" cy="133319"/>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4032E6-FB91-4135-A3F6-2CA9B1DC5EA7}">
      <dsp:nvSpPr>
        <dsp:cNvPr id="0" name=""/>
        <dsp:cNvSpPr/>
      </dsp:nvSpPr>
      <dsp:spPr>
        <a:xfrm>
          <a:off x="3377839" y="2167030"/>
          <a:ext cx="133319" cy="13331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346570-A8F8-4DB6-BB40-7270541A26EF}">
      <dsp:nvSpPr>
        <dsp:cNvPr id="0" name=""/>
        <dsp:cNvSpPr/>
      </dsp:nvSpPr>
      <dsp:spPr>
        <a:xfrm>
          <a:off x="3277438" y="2412977"/>
          <a:ext cx="133319" cy="133319"/>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B16D1E-CAD5-4564-AF64-59A1F0BDC031}">
      <dsp:nvSpPr>
        <dsp:cNvPr id="0" name=""/>
        <dsp:cNvSpPr/>
      </dsp:nvSpPr>
      <dsp:spPr>
        <a:xfrm>
          <a:off x="3205840" y="315605"/>
          <a:ext cx="133319" cy="133319"/>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8E76E5-124E-4A71-8C4D-7A124ECF6764}">
      <dsp:nvSpPr>
        <dsp:cNvPr id="0" name=""/>
        <dsp:cNvSpPr/>
      </dsp:nvSpPr>
      <dsp:spPr>
        <a:xfrm>
          <a:off x="3390183" y="198039"/>
          <a:ext cx="133319" cy="133319"/>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BC34F2-D248-4883-8863-54D29855B77A}">
      <dsp:nvSpPr>
        <dsp:cNvPr id="0" name=""/>
        <dsp:cNvSpPr/>
      </dsp:nvSpPr>
      <dsp:spPr>
        <a:xfrm>
          <a:off x="3575349" y="80473"/>
          <a:ext cx="133319" cy="133319"/>
        </a:xfrm>
        <a:prstGeom prst="ellipse">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592357-1A64-43A2-91CE-1DD86A0A4F55}">
      <dsp:nvSpPr>
        <dsp:cNvPr id="0" name=""/>
        <dsp:cNvSpPr/>
      </dsp:nvSpPr>
      <dsp:spPr>
        <a:xfrm>
          <a:off x="3760515" y="198039"/>
          <a:ext cx="133319" cy="133319"/>
        </a:xfrm>
        <a:prstGeom prst="ellips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FAAB3B-5B63-4EE2-8726-CDC741BBBC90}">
      <dsp:nvSpPr>
        <dsp:cNvPr id="0" name=""/>
        <dsp:cNvSpPr/>
      </dsp:nvSpPr>
      <dsp:spPr>
        <a:xfrm>
          <a:off x="3945681" y="315605"/>
          <a:ext cx="133319" cy="133319"/>
        </a:xfrm>
        <a:prstGeom prst="ellipse">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A0C795-3E32-4FC9-BC5E-9B5272BD2DA9}">
      <dsp:nvSpPr>
        <dsp:cNvPr id="0" name=""/>
        <dsp:cNvSpPr/>
      </dsp:nvSpPr>
      <dsp:spPr>
        <a:xfrm>
          <a:off x="3575349" y="328302"/>
          <a:ext cx="133319" cy="133319"/>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A3E56A-0011-46A6-AA86-F4B20C54A25A}">
      <dsp:nvSpPr>
        <dsp:cNvPr id="0" name=""/>
        <dsp:cNvSpPr/>
      </dsp:nvSpPr>
      <dsp:spPr>
        <a:xfrm>
          <a:off x="3575349" y="576601"/>
          <a:ext cx="133319" cy="133319"/>
        </a:xfrm>
        <a:prstGeom prst="ellips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B127842-F3AA-4A01-8BDC-4949B2FFDE31}">
      <dsp:nvSpPr>
        <dsp:cNvPr id="0" name=""/>
        <dsp:cNvSpPr/>
      </dsp:nvSpPr>
      <dsp:spPr>
        <a:xfrm>
          <a:off x="1010183" y="4086995"/>
          <a:ext cx="2872953" cy="77029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8108" tIns="53340" rIns="53340" bIns="53340" numCol="1" spcCol="1270" anchor="ctr" anchorCtr="0">
          <a:noAutofit/>
        </a:bodyPr>
        <a:lstStyle/>
        <a:p>
          <a:pPr marL="0" lvl="0" indent="0" algn="l" defTabSz="622300" rtl="0">
            <a:lnSpc>
              <a:spcPct val="90000"/>
            </a:lnSpc>
            <a:spcBef>
              <a:spcPct val="0"/>
            </a:spcBef>
            <a:spcAft>
              <a:spcPct val="35000"/>
            </a:spcAft>
            <a:buNone/>
          </a:pPr>
          <a:r>
            <a:rPr lang="en-US" altLang="zh-CN" sz="1400" kern="1200" dirty="0"/>
            <a:t>1990</a:t>
          </a:r>
          <a:r>
            <a:rPr lang="zh-CN" altLang="en-US" sz="1400" kern="1200" dirty="0"/>
            <a:t>年以前</a:t>
          </a:r>
          <a:endParaRPr lang="en-US" altLang="zh-CN" sz="1400" kern="1200" dirty="0"/>
        </a:p>
        <a:p>
          <a:pPr marL="0" lvl="0" indent="0" algn="l" defTabSz="622300" rtl="0">
            <a:lnSpc>
              <a:spcPct val="90000"/>
            </a:lnSpc>
            <a:spcBef>
              <a:spcPct val="0"/>
            </a:spcBef>
            <a:spcAft>
              <a:spcPct val="35000"/>
            </a:spcAft>
            <a:buNone/>
          </a:pPr>
          <a:r>
            <a:rPr lang="zh-CN" sz="1400" kern="1200" dirty="0"/>
            <a:t>基于规则的方法</a:t>
          </a:r>
        </a:p>
      </dsp:txBody>
      <dsp:txXfrm>
        <a:off x="1047785" y="4124597"/>
        <a:ext cx="2797749" cy="695086"/>
      </dsp:txXfrm>
    </dsp:sp>
    <dsp:sp modelId="{03E1B41F-0E22-474E-8F35-2E6EB138652E}">
      <dsp:nvSpPr>
        <dsp:cNvPr id="0" name=""/>
        <dsp:cNvSpPr/>
      </dsp:nvSpPr>
      <dsp:spPr>
        <a:xfrm>
          <a:off x="213558" y="3310591"/>
          <a:ext cx="1331549" cy="1331784"/>
        </a:xfrm>
        <a:prstGeom prst="ellipse">
          <a:avLst/>
        </a:prstGeom>
        <a:blipFill>
          <a:blip xmlns:r="http://schemas.openxmlformats.org/officeDocument/2006/relationships" r:embed="rId1" cstate="print">
            <a:extLst>
              <a:ext uri="{28A0092B-C50C-407E-A947-70E740481C1C}">
                <a14:useLocalDpi xmlns:a14="http://schemas.microsoft.com/office/drawing/2010/main"/>
              </a:ext>
            </a:extLst>
          </a:blip>
          <a:srcRect/>
          <a:stretch>
            <a:fillRect t="-4000" b="-4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42551E-9A20-48E4-8490-2D7AD701CE89}">
      <dsp:nvSpPr>
        <dsp:cNvPr id="0" name=""/>
        <dsp:cNvSpPr/>
      </dsp:nvSpPr>
      <dsp:spPr>
        <a:xfrm>
          <a:off x="2857728" y="3086746"/>
          <a:ext cx="2872953" cy="77029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8108" tIns="53340" rIns="53340" bIns="53340" numCol="1" spcCol="1270" anchor="ctr" anchorCtr="0">
          <a:noAutofit/>
        </a:bodyPr>
        <a:lstStyle/>
        <a:p>
          <a:pPr marL="0" lvl="0" indent="0" algn="l" defTabSz="622300" rtl="0">
            <a:lnSpc>
              <a:spcPct val="90000"/>
            </a:lnSpc>
            <a:spcBef>
              <a:spcPct val="0"/>
            </a:spcBef>
            <a:spcAft>
              <a:spcPct val="35000"/>
            </a:spcAft>
            <a:buNone/>
          </a:pPr>
          <a:r>
            <a:rPr lang="en-US" altLang="zh-CN" sz="1400" kern="1200" dirty="0"/>
            <a:t>1990</a:t>
          </a:r>
          <a:r>
            <a:rPr lang="zh-CN" altLang="en-US" sz="1400" kern="1200" dirty="0"/>
            <a:t>年</a:t>
          </a:r>
          <a:r>
            <a:rPr lang="en-US" altLang="zh-CN" sz="1400" kern="1200" dirty="0"/>
            <a:t>~2012</a:t>
          </a:r>
          <a:r>
            <a:rPr lang="zh-CN" altLang="en-US" sz="1400" kern="1200" dirty="0"/>
            <a:t>年</a:t>
          </a:r>
          <a:endParaRPr lang="en-US" altLang="zh-CN" sz="1400" kern="1200" dirty="0"/>
        </a:p>
        <a:p>
          <a:pPr marL="0" lvl="0" indent="0" algn="l" defTabSz="622300" rtl="0">
            <a:lnSpc>
              <a:spcPct val="90000"/>
            </a:lnSpc>
            <a:spcBef>
              <a:spcPct val="0"/>
            </a:spcBef>
            <a:spcAft>
              <a:spcPct val="35000"/>
            </a:spcAft>
            <a:buNone/>
          </a:pPr>
          <a:r>
            <a:rPr lang="zh-CN" sz="1400" kern="1200" dirty="0"/>
            <a:t>基于</a:t>
          </a:r>
          <a:r>
            <a:rPr lang="zh-CN" altLang="en-US" sz="1400" kern="1200" dirty="0"/>
            <a:t>统计学习</a:t>
          </a:r>
          <a:r>
            <a:rPr lang="zh-CN" sz="1400" kern="1200" dirty="0"/>
            <a:t>的方法</a:t>
          </a:r>
        </a:p>
      </dsp:txBody>
      <dsp:txXfrm>
        <a:off x="2895330" y="3124348"/>
        <a:ext cx="2797749" cy="695086"/>
      </dsp:txXfrm>
    </dsp:sp>
    <dsp:sp modelId="{01FE94FB-5FD7-4925-B713-0656235A2143}">
      <dsp:nvSpPr>
        <dsp:cNvPr id="0" name=""/>
        <dsp:cNvSpPr/>
      </dsp:nvSpPr>
      <dsp:spPr>
        <a:xfrm>
          <a:off x="5730681" y="3086746"/>
          <a:ext cx="2285359" cy="770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40640" bIns="40640" numCol="1" spcCol="1270" anchor="t" anchorCtr="0">
          <a:noAutofit/>
        </a:bodyPr>
        <a:lstStyle/>
        <a:p>
          <a:pPr marL="114300" lvl="1" indent="-114300" algn="l" defTabSz="533400" rtl="0">
            <a:lnSpc>
              <a:spcPct val="90000"/>
            </a:lnSpc>
            <a:spcBef>
              <a:spcPct val="0"/>
            </a:spcBef>
            <a:spcAft>
              <a:spcPct val="15000"/>
            </a:spcAft>
            <a:buChar char="•"/>
          </a:pPr>
          <a:r>
            <a:rPr lang="zh-CN" sz="1200" kern="1200" dirty="0"/>
            <a:t>离散表示</a:t>
          </a:r>
        </a:p>
        <a:p>
          <a:pPr marL="114300" lvl="1" indent="-114300" algn="l" defTabSz="533400" rtl="0">
            <a:lnSpc>
              <a:spcPct val="90000"/>
            </a:lnSpc>
            <a:spcBef>
              <a:spcPct val="0"/>
            </a:spcBef>
            <a:spcAft>
              <a:spcPct val="15000"/>
            </a:spcAft>
            <a:buChar char="•"/>
          </a:pPr>
          <a:r>
            <a:rPr lang="zh-CN" sz="1200" kern="1200" dirty="0"/>
            <a:t>线性模型</a:t>
          </a:r>
        </a:p>
      </dsp:txBody>
      <dsp:txXfrm>
        <a:off x="5730681" y="3086746"/>
        <a:ext cx="2285359" cy="770290"/>
      </dsp:txXfrm>
    </dsp:sp>
    <dsp:sp modelId="{9074EEDF-7EAA-4EFF-AB89-5FDE3079A893}">
      <dsp:nvSpPr>
        <dsp:cNvPr id="0" name=""/>
        <dsp:cNvSpPr/>
      </dsp:nvSpPr>
      <dsp:spPr>
        <a:xfrm>
          <a:off x="2061103" y="2310342"/>
          <a:ext cx="1331549" cy="1331784"/>
        </a:xfrm>
        <a:prstGeom prst="ellipse">
          <a:avLst/>
        </a:prstGeom>
        <a:blipFill>
          <a:blip xmlns:r="http://schemas.openxmlformats.org/officeDocument/2006/relationships" r:embed="rId2" cstate="print">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B0E146-AEA1-4CC8-A0AD-01DECAD4557D}">
      <dsp:nvSpPr>
        <dsp:cNvPr id="0" name=""/>
        <dsp:cNvSpPr/>
      </dsp:nvSpPr>
      <dsp:spPr>
        <a:xfrm>
          <a:off x="3706200" y="1569678"/>
          <a:ext cx="2872953" cy="77029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8108" tIns="53340" rIns="53340" bIns="53340" numCol="1" spcCol="1270" anchor="ctr" anchorCtr="0">
          <a:noAutofit/>
        </a:bodyPr>
        <a:lstStyle/>
        <a:p>
          <a:pPr marL="0" lvl="0" indent="0" algn="l" defTabSz="622300" rtl="0">
            <a:lnSpc>
              <a:spcPct val="90000"/>
            </a:lnSpc>
            <a:spcBef>
              <a:spcPct val="0"/>
            </a:spcBef>
            <a:spcAft>
              <a:spcPct val="35000"/>
            </a:spcAft>
            <a:buNone/>
          </a:pPr>
          <a:r>
            <a:rPr lang="en-US" altLang="zh-CN" sz="1400" kern="1200" dirty="0"/>
            <a:t>2012</a:t>
          </a:r>
          <a:r>
            <a:rPr lang="zh-CN" altLang="en-US" sz="1400" kern="1200" dirty="0"/>
            <a:t>年</a:t>
          </a:r>
          <a:r>
            <a:rPr lang="en-US" altLang="zh-CN" sz="1400" kern="1200" dirty="0"/>
            <a:t>~</a:t>
          </a:r>
        </a:p>
        <a:p>
          <a:pPr marL="0" lvl="0" indent="0" algn="l" defTabSz="622300" rtl="0">
            <a:lnSpc>
              <a:spcPct val="90000"/>
            </a:lnSpc>
            <a:spcBef>
              <a:spcPct val="0"/>
            </a:spcBef>
            <a:spcAft>
              <a:spcPct val="35000"/>
            </a:spcAft>
            <a:buNone/>
          </a:pPr>
          <a:r>
            <a:rPr lang="zh-CN" altLang="en-US" sz="1400" kern="1200" dirty="0"/>
            <a:t>基于深度学习的方法</a:t>
          </a:r>
          <a:endParaRPr lang="zh-CN" sz="1400" kern="1200" dirty="0"/>
        </a:p>
      </dsp:txBody>
      <dsp:txXfrm>
        <a:off x="3743802" y="1607280"/>
        <a:ext cx="2797749" cy="695086"/>
      </dsp:txXfrm>
    </dsp:sp>
    <dsp:sp modelId="{095D27A6-BB60-4ABD-BB59-41B9DC92571A}">
      <dsp:nvSpPr>
        <dsp:cNvPr id="0" name=""/>
        <dsp:cNvSpPr/>
      </dsp:nvSpPr>
      <dsp:spPr>
        <a:xfrm>
          <a:off x="6579153" y="1569678"/>
          <a:ext cx="1436888" cy="770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40640" bIns="40640"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a:t>神经网络</a:t>
          </a:r>
          <a:endParaRPr lang="zh-CN" sz="1200" kern="1200" dirty="0"/>
        </a:p>
        <a:p>
          <a:pPr marL="114300" lvl="1" indent="-114300" algn="l" defTabSz="533400" rtl="0">
            <a:lnSpc>
              <a:spcPct val="90000"/>
            </a:lnSpc>
            <a:spcBef>
              <a:spcPct val="0"/>
            </a:spcBef>
            <a:spcAft>
              <a:spcPct val="15000"/>
            </a:spcAft>
            <a:buChar char="•"/>
          </a:pPr>
          <a:r>
            <a:rPr lang="zh-CN" sz="1200" kern="1200" dirty="0"/>
            <a:t>分布式表示</a:t>
          </a:r>
        </a:p>
        <a:p>
          <a:pPr marL="114300" lvl="1" indent="-114300" algn="l" defTabSz="533400" rtl="0">
            <a:lnSpc>
              <a:spcPct val="90000"/>
            </a:lnSpc>
            <a:spcBef>
              <a:spcPct val="0"/>
            </a:spcBef>
            <a:spcAft>
              <a:spcPct val="15000"/>
            </a:spcAft>
            <a:buChar char="•"/>
          </a:pPr>
          <a:r>
            <a:rPr lang="zh-CN" sz="1200" kern="1200" dirty="0"/>
            <a:t>非线性模型</a:t>
          </a:r>
        </a:p>
      </dsp:txBody>
      <dsp:txXfrm>
        <a:off x="6579153" y="1569678"/>
        <a:ext cx="1436888" cy="770290"/>
      </dsp:txXfrm>
    </dsp:sp>
    <dsp:sp modelId="{782FAB88-D280-46BF-8FDE-1826C072C26D}">
      <dsp:nvSpPr>
        <dsp:cNvPr id="0" name=""/>
        <dsp:cNvSpPr/>
      </dsp:nvSpPr>
      <dsp:spPr>
        <a:xfrm>
          <a:off x="2909575" y="793274"/>
          <a:ext cx="1331549" cy="1331784"/>
        </a:xfrm>
        <a:prstGeom prst="ellipse">
          <a:avLst/>
        </a:prstGeom>
        <a:blipFill>
          <a:blip xmlns:r="http://schemas.openxmlformats.org/officeDocument/2006/relationships" r:embed="rId3" cstate="print">
            <a:extLst>
              <a:ext uri="{28A0092B-C50C-407E-A947-70E740481C1C}">
                <a14:useLocalDpi xmlns:a14="http://schemas.microsoft.com/office/drawing/2010/main"/>
              </a:ext>
            </a:extLst>
          </a:blip>
          <a:srcRect/>
          <a:stretch>
            <a:fillRect/>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858F2-EE72-4B3D-965D-A7D97DCB955E}">
      <dsp:nvSpPr>
        <dsp:cNvPr id="0" name=""/>
        <dsp:cNvSpPr/>
      </dsp:nvSpPr>
      <dsp:spPr>
        <a:xfrm rot="5400000">
          <a:off x="128100" y="714756"/>
          <a:ext cx="384754" cy="640222"/>
        </a:xfrm>
        <a:prstGeom prst="corner">
          <a:avLst>
            <a:gd name="adj1" fmla="val 16120"/>
            <a:gd name="adj2" fmla="val 1611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537CC6-B4B7-42AC-8110-AA4596543E36}">
      <dsp:nvSpPr>
        <dsp:cNvPr id="0" name=""/>
        <dsp:cNvSpPr/>
      </dsp:nvSpPr>
      <dsp:spPr>
        <a:xfrm>
          <a:off x="63875" y="906044"/>
          <a:ext cx="577996" cy="506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sz="1700" kern="1200" dirty="0"/>
            <a:t>理解</a:t>
          </a:r>
        </a:p>
      </dsp:txBody>
      <dsp:txXfrm>
        <a:off x="63875" y="906044"/>
        <a:ext cx="577996" cy="506648"/>
      </dsp:txXfrm>
    </dsp:sp>
    <dsp:sp modelId="{53FE652E-1649-4DE0-B7FF-2B8D4E9D19E9}">
      <dsp:nvSpPr>
        <dsp:cNvPr id="0" name=""/>
        <dsp:cNvSpPr/>
      </dsp:nvSpPr>
      <dsp:spPr>
        <a:xfrm>
          <a:off x="532815" y="667622"/>
          <a:ext cx="109056" cy="109056"/>
        </a:xfrm>
        <a:prstGeom prst="triangle">
          <a:avLst>
            <a:gd name="adj" fmla="val 10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20FF12-4724-44B2-BF2B-92949CBCD5BD}">
      <dsp:nvSpPr>
        <dsp:cNvPr id="0" name=""/>
        <dsp:cNvSpPr/>
      </dsp:nvSpPr>
      <dsp:spPr>
        <a:xfrm rot="5400000">
          <a:off x="835681" y="539664"/>
          <a:ext cx="384754" cy="640222"/>
        </a:xfrm>
        <a:prstGeom prst="corner">
          <a:avLst>
            <a:gd name="adj1" fmla="val 16120"/>
            <a:gd name="adj2" fmla="val 1611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4E481-BBF9-45DA-9BD1-018BC7332C9A}">
      <dsp:nvSpPr>
        <dsp:cNvPr id="0" name=""/>
        <dsp:cNvSpPr/>
      </dsp:nvSpPr>
      <dsp:spPr>
        <a:xfrm>
          <a:off x="771456" y="730953"/>
          <a:ext cx="577996" cy="506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sz="1700" kern="1200" dirty="0"/>
            <a:t>生成</a:t>
          </a:r>
        </a:p>
      </dsp:txBody>
      <dsp:txXfrm>
        <a:off x="771456" y="730953"/>
        <a:ext cx="577996" cy="506648"/>
      </dsp:txXfrm>
    </dsp:sp>
    <dsp:sp modelId="{09E1F449-B1F2-4768-B111-DFB5E558BBF5}">
      <dsp:nvSpPr>
        <dsp:cNvPr id="0" name=""/>
        <dsp:cNvSpPr/>
      </dsp:nvSpPr>
      <dsp:spPr>
        <a:xfrm>
          <a:off x="1240396" y="492530"/>
          <a:ext cx="109056" cy="109056"/>
        </a:xfrm>
        <a:prstGeom prst="triangle">
          <a:avLst>
            <a:gd name="adj" fmla="val 10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925131-FD60-4D34-9C7A-B33AC7FD9E7E}">
      <dsp:nvSpPr>
        <dsp:cNvPr id="0" name=""/>
        <dsp:cNvSpPr/>
      </dsp:nvSpPr>
      <dsp:spPr>
        <a:xfrm rot="5400000">
          <a:off x="1543262" y="364572"/>
          <a:ext cx="384754" cy="640222"/>
        </a:xfrm>
        <a:prstGeom prst="corner">
          <a:avLst>
            <a:gd name="adj1" fmla="val 16120"/>
            <a:gd name="adj2" fmla="val 1611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1C209C-5BFC-406F-BDEE-720273D77D12}">
      <dsp:nvSpPr>
        <dsp:cNvPr id="0" name=""/>
        <dsp:cNvSpPr/>
      </dsp:nvSpPr>
      <dsp:spPr>
        <a:xfrm>
          <a:off x="1479037" y="555861"/>
          <a:ext cx="577996" cy="506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zh-CN" sz="1700" kern="1200"/>
            <a:t>交互</a:t>
          </a:r>
        </a:p>
      </dsp:txBody>
      <dsp:txXfrm>
        <a:off x="1479037" y="555861"/>
        <a:ext cx="577996" cy="5066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2136" y="1831575"/>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848628"/>
        <a:ext cx="122780" cy="119368"/>
      </dsp:txXfrm>
    </dsp:sp>
    <dsp:sp modelId="{1F0BD8E5-EC2F-45C6-88A9-672B0AD75965}">
      <dsp:nvSpPr>
        <dsp:cNvPr id="0" name=""/>
        <dsp:cNvSpPr/>
      </dsp:nvSpPr>
      <dsp:spPr>
        <a:xfrm>
          <a:off x="-98904" y="2047576"/>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0965"/>
        <a:ext cx="4285831" cy="4303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AEE0B-7085-4993-AA0E-FB2F52D4ADFF}">
      <dsp:nvSpPr>
        <dsp:cNvPr id="0" name=""/>
        <dsp:cNvSpPr/>
      </dsp:nvSpPr>
      <dsp:spPr>
        <a:xfrm>
          <a:off x="0" y="447675"/>
          <a:ext cx="4041775" cy="404177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32598-DAA4-4ED0-BE56-F463A33EEB01}">
      <dsp:nvSpPr>
        <dsp:cNvPr id="0" name=""/>
        <dsp:cNvSpPr/>
      </dsp:nvSpPr>
      <dsp:spPr>
        <a:xfrm>
          <a:off x="262715"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算法</a:t>
          </a:r>
          <a:r>
            <a:rPr lang="zh-CN" altLang="en-US" sz="1800" kern="1200" dirty="0"/>
            <a:t>（</a:t>
          </a:r>
          <a:r>
            <a:rPr lang="en-US" altLang="zh-CN" sz="1800" kern="1200" dirty="0"/>
            <a:t>Algorithm</a:t>
          </a:r>
          <a:r>
            <a:rPr lang="zh-CN" altLang="en-US" sz="1800" kern="1200" dirty="0"/>
            <a:t>）</a:t>
          </a:r>
          <a:endParaRPr lang="zh-CN" sz="1800" kern="1200" dirty="0"/>
        </a:p>
      </dsp:txBody>
      <dsp:txXfrm>
        <a:off x="341636" y="789311"/>
        <a:ext cx="1458868" cy="1458868"/>
      </dsp:txXfrm>
    </dsp:sp>
    <dsp:sp modelId="{374CB0BF-AB50-475F-B1A7-954FCE4F45C9}">
      <dsp:nvSpPr>
        <dsp:cNvPr id="0" name=""/>
        <dsp:cNvSpPr/>
      </dsp:nvSpPr>
      <dsp:spPr>
        <a:xfrm>
          <a:off x="2162349"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场景（</a:t>
          </a:r>
          <a:r>
            <a:rPr lang="en-US" altLang="zh-CN" sz="1800" kern="1200" dirty="0"/>
            <a:t>Business</a:t>
          </a:r>
          <a:r>
            <a:rPr lang="zh-CN" altLang="en-US" sz="1800" kern="1200" dirty="0"/>
            <a:t>）</a:t>
          </a:r>
          <a:endParaRPr lang="zh-CN" sz="1800" kern="1200" dirty="0"/>
        </a:p>
      </dsp:txBody>
      <dsp:txXfrm>
        <a:off x="2241270" y="789311"/>
        <a:ext cx="1458868" cy="1458868"/>
      </dsp:txXfrm>
    </dsp:sp>
    <dsp:sp modelId="{9CFCA6B1-4C2B-4EE4-806F-A9E4D2702156}">
      <dsp:nvSpPr>
        <dsp:cNvPr id="0" name=""/>
        <dsp:cNvSpPr/>
      </dsp:nvSpPr>
      <dsp:spPr>
        <a:xfrm>
          <a:off x="262715"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计算</a:t>
          </a:r>
          <a:r>
            <a:rPr lang="zh-CN" altLang="en-US" sz="1800" kern="1200" dirty="0"/>
            <a:t>（</a:t>
          </a:r>
          <a:r>
            <a:rPr lang="en-US" altLang="zh-CN" sz="1400" kern="1200" dirty="0"/>
            <a:t>Computation</a:t>
          </a:r>
          <a:r>
            <a:rPr lang="zh-CN" altLang="en-US" sz="1800" kern="1200" dirty="0"/>
            <a:t>）</a:t>
          </a:r>
          <a:endParaRPr lang="zh-CN" sz="1800" kern="1200" dirty="0"/>
        </a:p>
      </dsp:txBody>
      <dsp:txXfrm>
        <a:off x="341636" y="2688945"/>
        <a:ext cx="1458868" cy="1458868"/>
      </dsp:txXfrm>
    </dsp:sp>
    <dsp:sp modelId="{1E084CFF-45A3-4FBF-9F30-8B07C3068E8A}">
      <dsp:nvSpPr>
        <dsp:cNvPr id="0" name=""/>
        <dsp:cNvSpPr/>
      </dsp:nvSpPr>
      <dsp:spPr>
        <a:xfrm>
          <a:off x="2162349"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数据</a:t>
          </a:r>
          <a:endParaRPr lang="en-US" altLang="zh-CN" sz="1800" kern="1200" dirty="0"/>
        </a:p>
        <a:p>
          <a:pPr marL="0" lvl="0" indent="0" algn="ctr" defTabSz="800100" rtl="0">
            <a:lnSpc>
              <a:spcPct val="90000"/>
            </a:lnSpc>
            <a:spcBef>
              <a:spcPct val="0"/>
            </a:spcBef>
            <a:spcAft>
              <a:spcPct val="35000"/>
            </a:spcAft>
            <a:buNone/>
          </a:pPr>
          <a:r>
            <a:rPr lang="zh-CN" altLang="en-US" sz="1800" kern="1200" dirty="0"/>
            <a:t>（</a:t>
          </a:r>
          <a:r>
            <a:rPr lang="en-US" altLang="zh-CN" sz="1800" kern="1200" dirty="0"/>
            <a:t>Data</a:t>
          </a:r>
          <a:r>
            <a:rPr lang="zh-CN" altLang="en-US" sz="1800" kern="1200" dirty="0"/>
            <a:t>）</a:t>
          </a:r>
          <a:endParaRPr lang="zh-CN" sz="1800" kern="1200" dirty="0"/>
        </a:p>
      </dsp:txBody>
      <dsp:txXfrm>
        <a:off x="2241270" y="2688945"/>
        <a:ext cx="1458868" cy="14588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79" y="1018298"/>
          <a:ext cx="1678798" cy="146748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定义网络</a:t>
          </a:r>
          <a:endParaRPr lang="zh-TW" altLang="en-US" sz="2800" kern="1200" dirty="0"/>
        </a:p>
      </dsp:txBody>
      <dsp:txXfrm>
        <a:off x="842579" y="1238420"/>
        <a:ext cx="818414" cy="1027237"/>
      </dsp:txXfrm>
    </dsp:sp>
    <dsp:sp modelId="{26507422-5EB3-4794-954B-10F5496864B4}">
      <dsp:nvSpPr>
        <dsp:cNvPr id="0" name=""/>
        <dsp:cNvSpPr/>
      </dsp:nvSpPr>
      <dsp:spPr>
        <a:xfrm>
          <a:off x="3179" y="1332339"/>
          <a:ext cx="839399" cy="839399"/>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06" y="1455266"/>
        <a:ext cx="593545" cy="593545"/>
      </dsp:txXfrm>
    </dsp:sp>
    <dsp:sp modelId="{63BF4F9E-DFD3-4F32-BB83-EDA34B3186AB}">
      <dsp:nvSpPr>
        <dsp:cNvPr id="0" name=""/>
        <dsp:cNvSpPr/>
      </dsp:nvSpPr>
      <dsp:spPr>
        <a:xfrm>
          <a:off x="2626302" y="1018298"/>
          <a:ext cx="1678798" cy="1467481"/>
        </a:xfrm>
        <a:prstGeom prst="rightArrow">
          <a:avLst>
            <a:gd name="adj1" fmla="val 70000"/>
            <a:gd name="adj2" fmla="val 50000"/>
          </a:avLst>
        </a:prstGeom>
        <a:solidFill>
          <a:schemeClr val="accent4">
            <a:tint val="40000"/>
            <a:alpha val="90000"/>
            <a:hueOff val="420344"/>
            <a:satOff val="-6182"/>
            <a:lumOff val="-677"/>
            <a:alphaOff val="0"/>
          </a:schemeClr>
        </a:solidFill>
        <a:ln w="9525" cap="flat" cmpd="sng" algn="ctr">
          <a:solidFill>
            <a:schemeClr val="accent4">
              <a:tint val="40000"/>
              <a:alpha val="90000"/>
              <a:hueOff val="420344"/>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4"/>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损失函数</a:t>
          </a:r>
          <a:endParaRPr lang="zh-TW" altLang="en-US" sz="2800" kern="1200" dirty="0"/>
        </a:p>
      </dsp:txBody>
      <dsp:txXfrm>
        <a:off x="3046002" y="1238420"/>
        <a:ext cx="818414" cy="1027237"/>
      </dsp:txXfrm>
    </dsp:sp>
    <dsp:sp modelId="{BD20842E-DDAC-4D2A-81A6-5E7B3DC6A9BA}">
      <dsp:nvSpPr>
        <dsp:cNvPr id="0" name=""/>
        <dsp:cNvSpPr/>
      </dsp:nvSpPr>
      <dsp:spPr>
        <a:xfrm>
          <a:off x="2206603" y="1332339"/>
          <a:ext cx="839399" cy="839399"/>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530" y="1455266"/>
        <a:ext cx="593545" cy="593545"/>
      </dsp:txXfrm>
    </dsp:sp>
    <dsp:sp modelId="{25708548-ACE5-456A-9BB2-8335CF56201B}">
      <dsp:nvSpPr>
        <dsp:cNvPr id="0" name=""/>
        <dsp:cNvSpPr/>
      </dsp:nvSpPr>
      <dsp:spPr>
        <a:xfrm>
          <a:off x="4829726" y="1018298"/>
          <a:ext cx="1678798" cy="1467481"/>
        </a:xfrm>
        <a:prstGeom prst="rightArrow">
          <a:avLst>
            <a:gd name="adj1" fmla="val 70000"/>
            <a:gd name="adj2" fmla="val 50000"/>
          </a:avLst>
        </a:prstGeom>
        <a:solidFill>
          <a:schemeClr val="accent4">
            <a:tint val="40000"/>
            <a:alpha val="90000"/>
            <a:hueOff val="840688"/>
            <a:satOff val="-12365"/>
            <a:lumOff val="-1354"/>
            <a:alphaOff val="0"/>
          </a:schemeClr>
        </a:solidFill>
        <a:ln w="9525" cap="flat" cmpd="sng" algn="ctr">
          <a:solidFill>
            <a:schemeClr val="accent4">
              <a:tint val="40000"/>
              <a:alpha val="90000"/>
              <a:hueOff val="840688"/>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8"/>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优化</a:t>
          </a:r>
          <a:endParaRPr lang="zh-TW" altLang="en-US" sz="2800" kern="1200" dirty="0"/>
        </a:p>
      </dsp:txBody>
      <dsp:txXfrm>
        <a:off x="5249426" y="1238420"/>
        <a:ext cx="818414" cy="1027237"/>
      </dsp:txXfrm>
    </dsp:sp>
    <dsp:sp modelId="{51AD05C7-9BB6-4F43-AAA2-1D0412419A6C}">
      <dsp:nvSpPr>
        <dsp:cNvPr id="0" name=""/>
        <dsp:cNvSpPr/>
      </dsp:nvSpPr>
      <dsp:spPr>
        <a:xfrm>
          <a:off x="4410026" y="1332339"/>
          <a:ext cx="839399" cy="839399"/>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2953" y="1455266"/>
        <a:ext cx="593545" cy="5935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7/12/2019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aclweb.org/anthology/P17-1154"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coai.cs.tsinghua.edu.cn/hml/research/"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zh.wikipedia.org/wiki/%E8%8A%9D%E9%BA%BB%E8%A1%97" TargetMode="External"/><Relationship Id="rId2" Type="http://schemas.openxmlformats.org/officeDocument/2006/relationships/slide" Target="../slides/slide196.xml"/><Relationship Id="rId1" Type="http://schemas.openxmlformats.org/officeDocument/2006/relationships/notesMaster" Target="../notesMasters/notesMaster1.xml"/><Relationship Id="rId6" Type="http://schemas.openxmlformats.org/officeDocument/2006/relationships/hyperlink" Target="https://zh.wikipedia.org/wiki/%E7%95%A2%E7%89%B9%E8%88%87%E6%81%A9%E5%B0%BC#cite_note-Macon(2005-10-21)-2" TargetMode="External"/><Relationship Id="rId5" Type="http://schemas.openxmlformats.org/officeDocument/2006/relationships/hyperlink" Target="https://zh.wikipedia.org/w/index.php?title=%E8%8A%9D%E9%BA%BB%E8%A1%97%E7%8F%BE%E5%A0%B4%E8%A1%A8%E6%BC%94&amp;action=edit&amp;redlink=1" TargetMode="External"/><Relationship Id="rId4" Type="http://schemas.openxmlformats.org/officeDocument/2006/relationships/hyperlink" Target="https://zh.wikipedia.org/wiki/%E7%95%A2%E7%89%B9%E8%88%87%E6%81%A9%E5%B0%BC#cite_note-MNN(2011-12-14)-1"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zh.wikipedia.org/wiki/%E8%8A%9D%E9%BA%BB%E8%A1%97" TargetMode="External"/><Relationship Id="rId2" Type="http://schemas.openxmlformats.org/officeDocument/2006/relationships/slide" Target="../slides/slide197.xml"/><Relationship Id="rId1" Type="http://schemas.openxmlformats.org/officeDocument/2006/relationships/notesMaster" Target="../notesMasters/notesMaster1.xml"/><Relationship Id="rId6" Type="http://schemas.openxmlformats.org/officeDocument/2006/relationships/hyperlink" Target="https://zh.wikipedia.org/wiki/%E7%95%A2%E7%89%B9%E8%88%87%E6%81%A9%E5%B0%BC#cite_note-Macon(2005-10-21)-2" TargetMode="External"/><Relationship Id="rId5" Type="http://schemas.openxmlformats.org/officeDocument/2006/relationships/hyperlink" Target="https://zh.wikipedia.org/w/index.php?title=%E8%8A%9D%E9%BA%BB%E8%A1%97%E7%8F%BE%E5%A0%B4%E8%A1%A8%E6%BC%94&amp;action=edit&amp;redlink=1" TargetMode="External"/><Relationship Id="rId4" Type="http://schemas.openxmlformats.org/officeDocument/2006/relationships/hyperlink" Target="https://zh.wikipedia.org/wiki/%E7%95%A2%E7%89%B9%E8%88%87%E6%81%A9%E5%B0%BC#cite_note-MNN(2011-12-14)-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ppt</a:t>
            </a:r>
            <a:r>
              <a:rPr lang="zh-CN" altLang="en-US" dirty="0"/>
              <a:t>有错</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615778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目标类别</a:t>
            </a:r>
            <a:r>
              <a:rPr lang="en-US" altLang="zh-CN" dirty="0"/>
              <a:t>y = c</a:t>
            </a:r>
            <a:r>
              <a:rPr lang="zh-CN" altLang="en-US" dirty="0"/>
              <a:t>的后验概率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39</a:t>
            </a:fld>
            <a:endParaRPr lang="en-US" altLang="zh-CN"/>
          </a:p>
        </p:txBody>
      </p:sp>
    </p:spTree>
    <p:extLst>
      <p:ext uri="{BB962C8B-B14F-4D97-AF65-F5344CB8AC3E}">
        <p14:creationId xmlns:p14="http://schemas.microsoft.com/office/powerpoint/2010/main" val="186391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46</a:t>
            </a:fld>
            <a:endParaRPr lang="en-US" altLang="zh-CN"/>
          </a:p>
        </p:txBody>
      </p:sp>
    </p:spTree>
    <p:extLst>
      <p:ext uri="{BB962C8B-B14F-4D97-AF65-F5344CB8AC3E}">
        <p14:creationId xmlns:p14="http://schemas.microsoft.com/office/powerpoint/2010/main" val="1246348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ltLang="zh-CN" dirty="0"/>
          </a:p>
          <a:p>
            <a:r>
              <a:rPr lang="en-US" altLang="zh-CN" dirty="0"/>
              <a:t>Deep architectures can lead</a:t>
            </a:r>
          </a:p>
          <a:p>
            <a:r>
              <a:rPr lang="en-US" altLang="zh-CN" dirty="0"/>
              <a:t>to abstract representations because more abstract concepts can</a:t>
            </a:r>
          </a:p>
          <a:p>
            <a:r>
              <a:rPr lang="en-US" altLang="zh-CN" dirty="0"/>
              <a:t>often be constructed in terms of less abstract ones.</a:t>
            </a:r>
          </a:p>
          <a:p>
            <a:endParaRPr lang="en-US" altLang="zh-CN" dirty="0"/>
          </a:p>
          <a:p>
            <a:r>
              <a:rPr lang="zh-CN" altLang="en-US" dirty="0"/>
              <a:t>深度：输入到输出之间的路径（信用分配）</a:t>
            </a:r>
          </a:p>
          <a:p>
            <a:r>
              <a:rPr lang="zh-CN" altLang="en-US" dirty="0"/>
              <a:t>多层人工神经网络</a:t>
            </a:r>
          </a:p>
          <a:p>
            <a:r>
              <a:rPr lang="zh-CN" altLang="en-US" dirty="0"/>
              <a:t>层数大于</a:t>
            </a:r>
            <a:r>
              <a:rPr lang="en-US" altLang="zh-CN" dirty="0"/>
              <a:t>1</a:t>
            </a:r>
          </a:p>
          <a:p>
            <a:r>
              <a:rPr lang="en-US" altLang="zh-CN" dirty="0" err="1"/>
              <a:t>Schmidhuber</a:t>
            </a:r>
            <a:r>
              <a:rPr lang="en-US" altLang="zh-CN" dirty="0"/>
              <a:t>: 10 is sure deep</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48</a:t>
            </a:fld>
            <a:endParaRPr lang="en-US" altLang="zh-CN"/>
          </a:p>
        </p:txBody>
      </p:sp>
    </p:spTree>
    <p:extLst>
      <p:ext uri="{BB962C8B-B14F-4D97-AF65-F5344CB8AC3E}">
        <p14:creationId xmlns:p14="http://schemas.microsoft.com/office/powerpoint/2010/main" val="1134565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49</a:t>
            </a:fld>
            <a:endParaRPr lang="en-US" altLang="zh-CN"/>
          </a:p>
        </p:txBody>
      </p:sp>
    </p:spTree>
    <p:extLst>
      <p:ext uri="{BB962C8B-B14F-4D97-AF65-F5344CB8AC3E}">
        <p14:creationId xmlns:p14="http://schemas.microsoft.com/office/powerpoint/2010/main" val="3272253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某种程度上比机器学习更简单</a:t>
            </a:r>
            <a:endParaRPr lang="en-US" altLang="zh-TW"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Even alpha go using this approach.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I hope you are not too disappointed :p</a:t>
            </a:r>
            <a:endParaRPr lang="zh-TW"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51</a:t>
            </a:fld>
            <a:endParaRPr lang="zh-TW" altLang="en-US"/>
          </a:p>
        </p:txBody>
      </p:sp>
    </p:spTree>
    <p:extLst>
      <p:ext uri="{BB962C8B-B14F-4D97-AF65-F5344CB8AC3E}">
        <p14:creationId xmlns:p14="http://schemas.microsoft.com/office/powerpoint/2010/main" val="3279496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52</a:t>
            </a:fld>
            <a:endParaRPr lang="en-US" altLang="zh-CN"/>
          </a:p>
        </p:txBody>
      </p:sp>
    </p:spTree>
    <p:extLst>
      <p:ext uri="{BB962C8B-B14F-4D97-AF65-F5344CB8AC3E}">
        <p14:creationId xmlns:p14="http://schemas.microsoft.com/office/powerpoint/2010/main" val="2966142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54</a:t>
            </a:fld>
            <a:endParaRPr lang="en-US" altLang="zh-CN"/>
          </a:p>
        </p:txBody>
      </p:sp>
    </p:spTree>
    <p:extLst>
      <p:ext uri="{BB962C8B-B14F-4D97-AF65-F5344CB8AC3E}">
        <p14:creationId xmlns:p14="http://schemas.microsoft.com/office/powerpoint/2010/main" val="2163101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A46D6447-E276-2A4C-AA6B-3058D8D81FDB}" type="slidenum">
              <a:rPr lang="en-US" smtClean="0"/>
              <a:t>63</a:t>
            </a:fld>
            <a:endParaRPr lang="en-US"/>
          </a:p>
        </p:txBody>
      </p:sp>
    </p:spTree>
    <p:extLst>
      <p:ext uri="{BB962C8B-B14F-4D97-AF65-F5344CB8AC3E}">
        <p14:creationId xmlns:p14="http://schemas.microsoft.com/office/powerpoint/2010/main" val="413362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64</a:t>
            </a:fld>
            <a:endParaRPr lang="zh-TW" altLang="en-US"/>
          </a:p>
        </p:txBody>
      </p:sp>
    </p:spTree>
    <p:extLst>
      <p:ext uri="{BB962C8B-B14F-4D97-AF65-F5344CB8AC3E}">
        <p14:creationId xmlns:p14="http://schemas.microsoft.com/office/powerpoint/2010/main" val="3856273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）会议。在这次会议上，“人工智能”被提出并作为本研究领域的名称。同时，人工智能研究的使命也得以确定。</a:t>
            </a:r>
            <a:r>
              <a:rPr lang="en-US" altLang="zh-CN" dirty="0"/>
              <a:t>John McCarthy</a:t>
            </a:r>
            <a:r>
              <a:rPr lang="zh-CN" altLang="en-US" dirty="0"/>
              <a:t>提出了人工智能的定义：人工智能就是要让机器的行为看起来就象是人所表现出的智能行为一样。</a:t>
            </a:r>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3</a:t>
            </a:fld>
            <a:endParaRPr lang="en-US" altLang="zh-CN"/>
          </a:p>
        </p:txBody>
      </p:sp>
    </p:spTree>
    <p:extLst>
      <p:ext uri="{BB962C8B-B14F-4D97-AF65-F5344CB8AC3E}">
        <p14:creationId xmlns:p14="http://schemas.microsoft.com/office/powerpoint/2010/main" val="30202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65</a:t>
            </a:fld>
            <a:endParaRPr lang="zh-TW" altLang="en-US"/>
          </a:p>
        </p:txBody>
      </p:sp>
    </p:spTree>
    <p:extLst>
      <p:ext uri="{BB962C8B-B14F-4D97-AF65-F5344CB8AC3E}">
        <p14:creationId xmlns:p14="http://schemas.microsoft.com/office/powerpoint/2010/main" val="3037065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感受野主要是指听觉系统、本体感觉系统和视觉系统中神经元的一些性质。</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71</a:t>
            </a:fld>
            <a:endParaRPr lang="en-US" altLang="zh-CN"/>
          </a:p>
        </p:txBody>
      </p:sp>
    </p:spTree>
    <p:extLst>
      <p:ext uri="{BB962C8B-B14F-4D97-AF65-F5344CB8AC3E}">
        <p14:creationId xmlns:p14="http://schemas.microsoft.com/office/powerpoint/2010/main" val="3105795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可以画个图</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72</a:t>
            </a:fld>
            <a:endParaRPr lang="en-US" altLang="zh-CN"/>
          </a:p>
        </p:txBody>
      </p:sp>
    </p:spTree>
    <p:extLst>
      <p:ext uri="{BB962C8B-B14F-4D97-AF65-F5344CB8AC3E}">
        <p14:creationId xmlns:p14="http://schemas.microsoft.com/office/powerpoint/2010/main" val="783315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91</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93</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104</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https://smerity.com/articles/2015/keras_qa.html</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115</a:t>
            </a:fld>
            <a:endParaRPr lang="en-US" altLang="zh-CN"/>
          </a:p>
        </p:txBody>
      </p:sp>
    </p:spTree>
    <p:extLst>
      <p:ext uri="{BB962C8B-B14F-4D97-AF65-F5344CB8AC3E}">
        <p14:creationId xmlns:p14="http://schemas.microsoft.com/office/powerpoint/2010/main" val="1845473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https://smerity.com/articles/2015/keras_qa.html</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116</a:t>
            </a:fld>
            <a:endParaRPr lang="en-US" altLang="zh-CN"/>
          </a:p>
        </p:txBody>
      </p:sp>
    </p:spTree>
    <p:extLst>
      <p:ext uri="{BB962C8B-B14F-4D97-AF65-F5344CB8AC3E}">
        <p14:creationId xmlns:p14="http://schemas.microsoft.com/office/powerpoint/2010/main" val="1019737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简单循环神经网络存在长期依赖问题</a:t>
            </a:r>
            <a:endParaRPr lang="en-US" altLang="zh-CN" dirty="0"/>
          </a:p>
          <a:p>
            <a:pPr lvl="1"/>
            <a:r>
              <a:rPr lang="zh-CN" altLang="en-US" dirty="0"/>
              <a:t>（</a:t>
            </a:r>
            <a:r>
              <a:rPr lang="en-US" altLang="zh-CN" dirty="0"/>
              <a:t> LSTM</a:t>
            </a:r>
            <a:r>
              <a:rPr lang="zh-CN" altLang="en-US" dirty="0"/>
              <a:t>网络）引入一个近似线性依赖的记忆单元来存储远距离的信息。</a:t>
            </a:r>
            <a:endParaRPr lang="en-US" altLang="zh-CN" dirty="0"/>
          </a:p>
          <a:p>
            <a:pPr lvl="1"/>
            <a:r>
              <a:rPr lang="zh-CN" altLang="en-US" dirty="0"/>
              <a:t>记忆单元的存储能力和其大小相关。如果增加记忆单元的大小，网络的参数也随之增加。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117</a:t>
            </a:fld>
            <a:endParaRPr lang="en-US" altLang="zh-CN"/>
          </a:p>
        </p:txBody>
      </p:sp>
    </p:spTree>
    <p:extLst>
      <p:ext uri="{BB962C8B-B14F-4D97-AF65-F5344CB8AC3E}">
        <p14:creationId xmlns:p14="http://schemas.microsoft.com/office/powerpoint/2010/main" val="26466261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129</a:t>
            </a:fld>
            <a:endParaRPr lang="en-US" altLang="zh-CN"/>
          </a:p>
        </p:txBody>
      </p:sp>
    </p:spTree>
    <p:extLst>
      <p:ext uri="{BB962C8B-B14F-4D97-AF65-F5344CB8AC3E}">
        <p14:creationId xmlns:p14="http://schemas.microsoft.com/office/powerpoint/2010/main" val="3357673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970709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135</a:t>
            </a:fld>
            <a:endParaRPr lang="en-US" altLang="zh-CN"/>
          </a:p>
        </p:txBody>
      </p:sp>
    </p:spTree>
    <p:extLst>
      <p:ext uri="{BB962C8B-B14F-4D97-AF65-F5344CB8AC3E}">
        <p14:creationId xmlns:p14="http://schemas.microsoft.com/office/powerpoint/2010/main" val="1732880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138</a:t>
            </a:fld>
            <a:endParaRPr lang="en-US" altLang="zh-CN"/>
          </a:p>
        </p:txBody>
      </p:sp>
    </p:spTree>
    <p:extLst>
      <p:ext uri="{BB962C8B-B14F-4D97-AF65-F5344CB8AC3E}">
        <p14:creationId xmlns:p14="http://schemas.microsoft.com/office/powerpoint/2010/main" val="5712689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139</a:t>
            </a:fld>
            <a:endParaRPr lang="en-US" altLang="zh-CN"/>
          </a:p>
        </p:txBody>
      </p:sp>
    </p:spTree>
    <p:extLst>
      <p:ext uri="{BB962C8B-B14F-4D97-AF65-F5344CB8AC3E}">
        <p14:creationId xmlns:p14="http://schemas.microsoft.com/office/powerpoint/2010/main" val="1723370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142</a:t>
            </a:fld>
            <a:endParaRPr lang="en-US" altLang="zh-CN"/>
          </a:p>
        </p:txBody>
      </p:sp>
    </p:spTree>
    <p:extLst>
      <p:ext uri="{BB962C8B-B14F-4D97-AF65-F5344CB8AC3E}">
        <p14:creationId xmlns:p14="http://schemas.microsoft.com/office/powerpoint/2010/main" val="4029474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149</a:t>
            </a:fld>
            <a:endParaRPr lang="en-US" altLang="zh-CN"/>
          </a:p>
        </p:txBody>
      </p:sp>
    </p:spTree>
    <p:extLst>
      <p:ext uri="{BB962C8B-B14F-4D97-AF65-F5344CB8AC3E}">
        <p14:creationId xmlns:p14="http://schemas.microsoft.com/office/powerpoint/2010/main" val="1560110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LSTM</a:t>
            </a:r>
            <a:r>
              <a:rPr lang="zh-CN" altLang="en-US" dirty="0"/>
              <a:t>适合于处理和预测时间序列中间隔和延迟非常长的重要事件。</a:t>
            </a:r>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151</a:t>
            </a:fld>
            <a:endParaRPr lang="en-US" altLang="zh-CN"/>
          </a:p>
        </p:txBody>
      </p:sp>
    </p:spTree>
    <p:extLst>
      <p:ext uri="{BB962C8B-B14F-4D97-AF65-F5344CB8AC3E}">
        <p14:creationId xmlns:p14="http://schemas.microsoft.com/office/powerpoint/2010/main" val="626804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2014 ILSVRC winner </a:t>
            </a:r>
            <a:r>
              <a:rPr lang="zh-CN" altLang="en-US" dirty="0"/>
              <a:t>（</a:t>
            </a:r>
            <a:r>
              <a:rPr lang="en-US" altLang="zh-CN" dirty="0"/>
              <a:t>22</a:t>
            </a:r>
            <a:r>
              <a:rPr lang="zh-CN" altLang="en-US" dirty="0"/>
              <a:t>层）</a:t>
            </a:r>
            <a:r>
              <a:rPr lang="zh-CN" altLang="en-US" baseline="0" dirty="0"/>
              <a:t> </a:t>
            </a:r>
            <a:r>
              <a:rPr lang="zh-CN" altLang="en-US" dirty="0"/>
              <a:t>参数：</a:t>
            </a:r>
            <a:r>
              <a:rPr lang="en-US" altLang="zh-CN" dirty="0" err="1"/>
              <a:t>GoogLeNet</a:t>
            </a:r>
            <a:r>
              <a:rPr lang="zh-CN" altLang="en-US" dirty="0"/>
              <a:t>：</a:t>
            </a:r>
            <a:r>
              <a:rPr lang="en-US" altLang="zh-CN" dirty="0"/>
              <a:t>4M VS </a:t>
            </a:r>
            <a:r>
              <a:rPr lang="en-US" altLang="zh-CN" dirty="0" err="1"/>
              <a:t>AlexNet</a:t>
            </a:r>
            <a:r>
              <a:rPr lang="zh-CN" altLang="en-US" dirty="0"/>
              <a:t>：</a:t>
            </a:r>
            <a:r>
              <a:rPr lang="en-US" altLang="zh-CN" dirty="0"/>
              <a:t>60M</a:t>
            </a:r>
            <a:r>
              <a:rPr lang="en-US" altLang="zh-CN" baseline="0" dirty="0"/>
              <a:t> </a:t>
            </a:r>
            <a:r>
              <a:rPr lang="zh-CN" altLang="en-US" dirty="0"/>
              <a:t>错误率：</a:t>
            </a:r>
            <a:r>
              <a:rPr lang="en-US" altLang="zh-CN" dirty="0"/>
              <a:t>6.7\%</a:t>
            </a:r>
          </a:p>
          <a:p>
            <a:r>
              <a:rPr lang="en-US" altLang="zh-CN" dirty="0"/>
              <a:t>2015 ILSVRC winner </a:t>
            </a:r>
            <a:r>
              <a:rPr lang="zh-CN" altLang="en-US" dirty="0"/>
              <a:t>（</a:t>
            </a:r>
            <a:r>
              <a:rPr lang="en-US" altLang="zh-CN" dirty="0"/>
              <a:t>152 </a:t>
            </a:r>
            <a:r>
              <a:rPr lang="zh-CN" altLang="en-US" dirty="0"/>
              <a:t>层）错误率：</a:t>
            </a:r>
            <a:r>
              <a:rPr lang="en-US" altLang="zh-CN" dirty="0"/>
              <a:t>3.57\%</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mn-lt"/>
                <a:ea typeface="+mn-ea"/>
                <a:cs typeface="+mn-cs"/>
              </a:rPr>
              <a:t>金毛猎犬</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153</a:t>
            </a:fld>
            <a:endParaRPr lang="en-US" altLang="zh-CN"/>
          </a:p>
        </p:txBody>
      </p:sp>
    </p:spTree>
    <p:extLst>
      <p:ext uri="{BB962C8B-B14F-4D97-AF65-F5344CB8AC3E}">
        <p14:creationId xmlns:p14="http://schemas.microsoft.com/office/powerpoint/2010/main" val="7488669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端到端</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155</a:t>
            </a:fld>
            <a:endParaRPr lang="en-US" altLang="zh-CN"/>
          </a:p>
        </p:txBody>
      </p:sp>
    </p:spTree>
    <p:extLst>
      <p:ext uri="{BB962C8B-B14F-4D97-AF65-F5344CB8AC3E}">
        <p14:creationId xmlns:p14="http://schemas.microsoft.com/office/powerpoint/2010/main" val="14724724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156</a:t>
            </a:fld>
            <a:endParaRPr lang="en-US" altLang="zh-CN"/>
          </a:p>
        </p:txBody>
      </p:sp>
    </p:spTree>
    <p:extLst>
      <p:ext uri="{BB962C8B-B14F-4D97-AF65-F5344CB8AC3E}">
        <p14:creationId xmlns:p14="http://schemas.microsoft.com/office/powerpoint/2010/main" val="3195031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157</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8</a:t>
            </a:fld>
            <a:endParaRPr lang="en-US" altLang="zh-CN"/>
          </a:p>
        </p:txBody>
      </p:sp>
    </p:spTree>
    <p:extLst>
      <p:ext uri="{BB962C8B-B14F-4D97-AF65-F5344CB8AC3E}">
        <p14:creationId xmlns:p14="http://schemas.microsoft.com/office/powerpoint/2010/main" val="3032469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160</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162</a:t>
            </a:fld>
            <a:endParaRPr lang="zh-TW" altLang="en-US"/>
          </a:p>
        </p:txBody>
      </p:sp>
    </p:spTree>
    <p:extLst>
      <p:ext uri="{BB962C8B-B14F-4D97-AF65-F5344CB8AC3E}">
        <p14:creationId xmlns:p14="http://schemas.microsoft.com/office/powerpoint/2010/main" val="2073539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163</a:t>
            </a:fld>
            <a:endParaRPr lang="zh-TW" altLang="en-US"/>
          </a:p>
        </p:txBody>
      </p:sp>
    </p:spTree>
    <p:extLst>
      <p:ext uri="{BB962C8B-B14F-4D97-AF65-F5344CB8AC3E}">
        <p14:creationId xmlns:p14="http://schemas.microsoft.com/office/powerpoint/2010/main" val="998174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167</a:t>
            </a:fld>
            <a:endParaRPr lang="en-US" altLang="zh-CN"/>
          </a:p>
        </p:txBody>
      </p:sp>
    </p:spTree>
    <p:extLst>
      <p:ext uri="{BB962C8B-B14F-4D97-AF65-F5344CB8AC3E}">
        <p14:creationId xmlns:p14="http://schemas.microsoft.com/office/powerpoint/2010/main" val="369083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模拟两个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的轮流对话的过程是这样的，在一开始，从训练集中随意找到一句话作为输入给第一个</a:t>
            </a:r>
            <a:r>
              <a:rPr lang="en-US"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，这个</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网络把这个输入编码成一个隐层向量，然后</a:t>
            </a:r>
            <a:r>
              <a:rPr lang="en-US" altLang="zh-CN" sz="1200" b="0" i="0" kern="1200" dirty="0">
                <a:solidFill>
                  <a:schemeClr val="tx1"/>
                </a:solidFill>
                <a:effectLst/>
                <a:latin typeface="+mn-lt"/>
                <a:ea typeface="+mn-ea"/>
                <a:cs typeface="+mn-cs"/>
              </a:rPr>
              <a:t>decode </a:t>
            </a:r>
            <a:r>
              <a:rPr lang="zh-CN" altLang="en-US" sz="1200" b="0" i="0" kern="1200" dirty="0">
                <a:solidFill>
                  <a:schemeClr val="tx1"/>
                </a:solidFill>
                <a:effectLst/>
                <a:latin typeface="+mn-lt"/>
                <a:ea typeface="+mn-ea"/>
                <a:cs typeface="+mn-cs"/>
              </a:rPr>
              <a:t>来生成响应。之后，第二个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把刚才前一个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输出的响应和对话历史融合，重新通过</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网络编码得到一个隐层向量（相当于更新了对话的状态），然后通过</a:t>
            </a:r>
            <a:r>
              <a:rPr lang="en-US"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网络生成响应，并传给第一个 </a:t>
            </a:r>
            <a:r>
              <a:rPr lang="en-US" altLang="zh-CN" sz="1200" b="0" i="0" kern="1200" dirty="0">
                <a:solidFill>
                  <a:schemeClr val="tx1"/>
                </a:solidFill>
                <a:effectLst/>
                <a:latin typeface="+mn-lt"/>
                <a:ea typeface="+mn-ea"/>
                <a:cs typeface="+mn-cs"/>
              </a:rPr>
              <a:t>agent </a:t>
            </a:r>
            <a:r>
              <a:rPr lang="zh-CN" altLang="en-US" sz="1200" b="0" i="0" kern="1200" dirty="0">
                <a:solidFill>
                  <a:schemeClr val="tx1"/>
                </a:solidFill>
                <a:effectLst/>
                <a:latin typeface="+mn-lt"/>
                <a:ea typeface="+mn-ea"/>
                <a:cs typeface="+mn-cs"/>
              </a:rPr>
              <a:t>。这个过程不断被重复。</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174</a:t>
            </a:fld>
            <a:endParaRPr lang="en-US" altLang="zh-CN"/>
          </a:p>
        </p:txBody>
      </p:sp>
    </p:spTree>
    <p:extLst>
      <p:ext uri="{BB962C8B-B14F-4D97-AF65-F5344CB8AC3E}">
        <p14:creationId xmlns:p14="http://schemas.microsoft.com/office/powerpoint/2010/main" val="11375750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https://www.aclweb.org/anthology/P17-1154</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182</a:t>
            </a:fld>
            <a:endParaRPr lang="en-US" altLang="zh-CN"/>
          </a:p>
        </p:txBody>
      </p:sp>
    </p:spTree>
    <p:extLst>
      <p:ext uri="{BB962C8B-B14F-4D97-AF65-F5344CB8AC3E}">
        <p14:creationId xmlns:p14="http://schemas.microsoft.com/office/powerpoint/2010/main" val="3354836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Commonsense Knowledge</a:t>
            </a:r>
          </a:p>
          <a:p>
            <a:r>
              <a:rPr lang="en-US" altLang="zh-CN" dirty="0">
                <a:hlinkClick r:id="rId3"/>
              </a:rPr>
              <a:t>http://coai.cs.tsinghua.edu.cn/hml/research/</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183</a:t>
            </a:fld>
            <a:endParaRPr lang="en-US" altLang="zh-CN"/>
          </a:p>
        </p:txBody>
      </p:sp>
    </p:spTree>
    <p:extLst>
      <p:ext uri="{BB962C8B-B14F-4D97-AF65-F5344CB8AC3E}">
        <p14:creationId xmlns:p14="http://schemas.microsoft.com/office/powerpoint/2010/main" val="4014639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https://medium.com/@ayush2503/contextualized-word-representations-5df54663323f</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184</a:t>
            </a:fld>
            <a:endParaRPr lang="en-US" altLang="zh-CN"/>
          </a:p>
        </p:txBody>
      </p:sp>
    </p:spTree>
    <p:extLst>
      <p:ext uri="{BB962C8B-B14F-4D97-AF65-F5344CB8AC3E}">
        <p14:creationId xmlns:p14="http://schemas.microsoft.com/office/powerpoint/2010/main" val="4272442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从右往左看</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185</a:t>
            </a:fld>
            <a:endParaRPr lang="en-US" altLang="zh-CN"/>
          </a:p>
        </p:txBody>
      </p:sp>
    </p:spTree>
    <p:extLst>
      <p:ext uri="{BB962C8B-B14F-4D97-AF65-F5344CB8AC3E}">
        <p14:creationId xmlns:p14="http://schemas.microsoft.com/office/powerpoint/2010/main" val="18738665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 altLang="zh-CN" b="1" dirty="0">
                <a:latin typeface="Microsoft YaHei" charset="-122"/>
                <a:ea typeface="Microsoft YaHei" charset="-122"/>
              </a:rPr>
              <a:t>How to Fine-Tune BERT for Text Classification?</a:t>
            </a:r>
            <a:endParaRPr lang="zh-CN" altLang="en-US" dirty="0"/>
          </a:p>
          <a:p>
            <a:endParaRPr lang="en-US" altLang="zh-CN" dirty="0"/>
          </a:p>
        </p:txBody>
      </p:sp>
      <p:sp>
        <p:nvSpPr>
          <p:cNvPr id="4" name="Slide Number Placeholder 3"/>
          <p:cNvSpPr>
            <a:spLocks noGrp="1"/>
          </p:cNvSpPr>
          <p:nvPr>
            <p:ph type="sldNum" sz="quarter" idx="10"/>
          </p:nvPr>
        </p:nvSpPr>
        <p:spPr/>
        <p:txBody>
          <a:bodyPr/>
          <a:lstStyle/>
          <a:p>
            <a:fld id="{342BD532-8DD0-4EA2-8A01-4E78B9DBC2F9}" type="slidenum">
              <a:rPr lang="en-US" smtClean="0"/>
              <a:t>189</a:t>
            </a:fld>
            <a:endParaRPr lang="en-US"/>
          </a:p>
        </p:txBody>
      </p:sp>
    </p:spTree>
    <p:extLst>
      <p:ext uri="{BB962C8B-B14F-4D97-AF65-F5344CB8AC3E}">
        <p14:creationId xmlns:p14="http://schemas.microsoft.com/office/powerpoint/2010/main" val="2442049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1990</a:t>
            </a:r>
            <a:r>
              <a:rPr lang="zh-CN" altLang="en-US" dirty="0"/>
              <a:t>年以前，基于</a:t>
            </a:r>
            <a:r>
              <a:rPr lang="zh-CN" altLang="en-US" dirty="0">
                <a:solidFill>
                  <a:srgbClr val="FF0000"/>
                </a:solidFill>
              </a:rPr>
              <a:t>规则</a:t>
            </a:r>
            <a:r>
              <a:rPr lang="zh-CN" altLang="en-US" dirty="0"/>
              <a:t>（</a:t>
            </a:r>
            <a:r>
              <a:rPr lang="en-US" altLang="zh-CN" dirty="0"/>
              <a:t>rule-based</a:t>
            </a:r>
            <a:r>
              <a:rPr lang="zh-CN" altLang="en-US" dirty="0"/>
              <a:t>）的方法</a:t>
            </a:r>
            <a:endParaRPr lang="en-US" altLang="zh-CN" dirty="0"/>
          </a:p>
          <a:p>
            <a:pPr lvl="1"/>
            <a:r>
              <a:rPr lang="zh-CN" altLang="en-US" dirty="0"/>
              <a:t>使用手写的规则</a:t>
            </a:r>
            <a:endParaRPr lang="en-US" altLang="zh-CN" dirty="0"/>
          </a:p>
          <a:p>
            <a:r>
              <a:rPr lang="en-US" altLang="zh-CN" dirty="0"/>
              <a:t>50</a:t>
            </a:r>
            <a:r>
              <a:rPr lang="zh-CN" altLang="en-US" dirty="0"/>
              <a:t>年底，</a:t>
            </a:r>
            <a:r>
              <a:rPr lang="en-US" altLang="zh-CN" dirty="0"/>
              <a:t>Noam Chomsky</a:t>
            </a:r>
            <a:r>
              <a:rPr lang="zh-CN" altLang="en-US" dirty="0"/>
              <a:t>开始了他对自然语言结构的研究。他的发现最终使得编译器的结构异常简单，甚至还带有了一些自动化。</a:t>
            </a:r>
            <a:endParaRPr lang="en-US" altLang="zh-CN" dirty="0"/>
          </a:p>
          <a:p>
            <a:endParaRPr lang="en-US" altLang="zh-CN" dirty="0"/>
          </a:p>
          <a:p>
            <a:r>
              <a:rPr lang="zh-CN" altLang="en-US" dirty="0"/>
              <a:t>形式语言</a:t>
            </a:r>
            <a:r>
              <a:rPr lang="zh-CN" altLang="en-US" sz="1200" b="0" i="0" kern="1200" dirty="0">
                <a:solidFill>
                  <a:schemeClr val="tx1"/>
                </a:solidFill>
                <a:effectLst/>
                <a:latin typeface="+mn-lt"/>
                <a:ea typeface="ＭＳ Ｐゴシック" charset="-128"/>
                <a:cs typeface="+mn-cs"/>
              </a:rPr>
              <a:t>是用精确的数学或机器可处理的公式定义的语言</a:t>
            </a:r>
            <a:endParaRPr lang="zh-CN" altLang="en-US" dirty="0"/>
          </a:p>
          <a:p>
            <a:pPr lvl="1"/>
            <a:endParaRPr lang="en-US" altLang="zh-CN" dirty="0"/>
          </a:p>
          <a:p>
            <a:pPr lvl="1"/>
            <a:endParaRPr lang="en-US" altLang="zh-CN" dirty="0"/>
          </a:p>
          <a:p>
            <a:r>
              <a:rPr lang="en-US" altLang="zh-CN" dirty="0"/>
              <a:t>1990</a:t>
            </a:r>
            <a:r>
              <a:rPr lang="zh-CN" altLang="en-US" dirty="0"/>
              <a:t>年以后，基于</a:t>
            </a:r>
            <a:r>
              <a:rPr lang="zh-CN" altLang="en-US" dirty="0">
                <a:solidFill>
                  <a:srgbClr val="FF0000"/>
                </a:solidFill>
              </a:rPr>
              <a:t>语料库</a:t>
            </a:r>
            <a:r>
              <a:rPr lang="zh-CN" altLang="en-US" dirty="0"/>
              <a:t>（</a:t>
            </a:r>
            <a:r>
              <a:rPr lang="en-US" altLang="zh-CN" dirty="0"/>
              <a:t>corpus-based</a:t>
            </a:r>
            <a:r>
              <a:rPr lang="zh-CN" altLang="en-US" dirty="0"/>
              <a:t>）的方法</a:t>
            </a:r>
            <a:endParaRPr lang="en-US" altLang="zh-CN" dirty="0"/>
          </a:p>
          <a:p>
            <a:pPr lvl="1"/>
            <a:r>
              <a:rPr lang="zh-CN" altLang="en-US" dirty="0"/>
              <a:t>也叫</a:t>
            </a:r>
            <a:r>
              <a:rPr lang="zh-CN" altLang="en-US" dirty="0">
                <a:solidFill>
                  <a:srgbClr val="FF0000"/>
                </a:solidFill>
              </a:rPr>
              <a:t>实证</a:t>
            </a:r>
            <a:r>
              <a:rPr lang="zh-CN" altLang="en-US" dirty="0"/>
              <a:t>（</a:t>
            </a:r>
            <a:r>
              <a:rPr lang="en-US" altLang="zh-CN" dirty="0"/>
              <a:t> empirical </a:t>
            </a:r>
            <a:r>
              <a:rPr lang="zh-CN" altLang="en-US" dirty="0"/>
              <a:t>）方法或</a:t>
            </a:r>
            <a:r>
              <a:rPr lang="zh-CN" altLang="en-US" dirty="0">
                <a:solidFill>
                  <a:srgbClr val="FF0000"/>
                </a:solidFill>
              </a:rPr>
              <a:t>数据驱动</a:t>
            </a:r>
            <a:r>
              <a:rPr lang="zh-CN" altLang="en-US" dirty="0"/>
              <a:t>（</a:t>
            </a:r>
            <a:r>
              <a:rPr lang="en-US" altLang="zh-CN" dirty="0"/>
              <a:t>data-driven</a:t>
            </a:r>
            <a:r>
              <a:rPr lang="zh-CN" altLang="en-US" dirty="0"/>
              <a:t>）方法</a:t>
            </a:r>
            <a:endParaRPr lang="en-US" altLang="zh-CN" dirty="0"/>
          </a:p>
          <a:p>
            <a:pPr lvl="1"/>
            <a:r>
              <a:rPr lang="zh-CN" altLang="en-US" dirty="0"/>
              <a:t>大量使用统计或机器学习模型</a:t>
            </a:r>
            <a:endParaRPr lang="en-US" altLang="zh-CN" dirty="0"/>
          </a:p>
          <a:p>
            <a:pPr lvl="1"/>
            <a:r>
              <a:rPr lang="zh-CN" altLang="en-US" dirty="0"/>
              <a:t>典型应用：</a:t>
            </a:r>
            <a:r>
              <a:rPr lang="en-US" altLang="zh-CN" i="1" dirty="0"/>
              <a:t>The mathematics of statistical machine translation: parameter estimation. 1993</a:t>
            </a:r>
          </a:p>
          <a:p>
            <a:pPr lvl="1"/>
            <a:endParaRPr lang="en-US" altLang="zh-CN" dirty="0"/>
          </a:p>
          <a:p>
            <a:r>
              <a:rPr lang="en-US" altLang="zh-CN" dirty="0"/>
              <a:t>2011</a:t>
            </a:r>
            <a:r>
              <a:rPr lang="zh-CN" altLang="en-US" dirty="0"/>
              <a:t>年以后，基于</a:t>
            </a:r>
            <a:r>
              <a:rPr lang="zh-CN" altLang="en-US" dirty="0">
                <a:solidFill>
                  <a:srgbClr val="FF0000"/>
                </a:solidFill>
              </a:rPr>
              <a:t>神经网络</a:t>
            </a:r>
            <a:r>
              <a:rPr lang="zh-CN" altLang="en-US" dirty="0"/>
              <a:t>（</a:t>
            </a:r>
            <a:r>
              <a:rPr lang="en-US" altLang="zh-CN" dirty="0"/>
              <a:t>neural-based</a:t>
            </a:r>
            <a:r>
              <a:rPr lang="zh-CN" altLang="en-US" dirty="0"/>
              <a:t>）的方法</a:t>
            </a:r>
            <a:endParaRPr lang="en-US" altLang="zh-CN" dirty="0"/>
          </a:p>
          <a:p>
            <a:pPr lvl="1"/>
            <a:r>
              <a:rPr lang="zh-CN" altLang="en-US" dirty="0"/>
              <a:t>端到端的神经网络模型</a:t>
            </a:r>
            <a:endParaRPr lang="en-US" altLang="zh-CN" dirty="0"/>
          </a:p>
          <a:p>
            <a:pPr lvl="1"/>
            <a:r>
              <a:rPr lang="zh-CN" altLang="en-US" dirty="0"/>
              <a:t>典型应用：</a:t>
            </a:r>
            <a:r>
              <a:rPr lang="en-US" altLang="zh-CN" dirty="0"/>
              <a:t>Sequence to Sequence Learning with Neural Networks, 2014</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2307202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毕特与恩尼是</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tooltip="芝麻街"/>
              </a:rPr>
              <a:t>芝麻街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的主要角色，两人在剧中大多扮演着天真的麻烦制造者；单身的两人共同住在芝麻街</a:t>
            </a:r>
            <a:r>
              <a:rPr lang="en-US" altLang="zh-CN" sz="1200" b="0" i="0" kern="1200" dirty="0">
                <a:solidFill>
                  <a:schemeClr val="tx1"/>
                </a:solidFill>
                <a:effectLst/>
                <a:latin typeface="+mn-lt"/>
                <a:ea typeface="+mn-ea"/>
                <a:cs typeface="+mn-cs"/>
              </a:rPr>
              <a:t>123</a:t>
            </a:r>
            <a:r>
              <a:rPr lang="zh-CN" altLang="en-US" sz="1200" b="0" i="0" kern="1200" dirty="0">
                <a:solidFill>
                  <a:schemeClr val="tx1"/>
                </a:solidFill>
                <a:effectLst/>
                <a:latin typeface="+mn-lt"/>
                <a:ea typeface="+mn-ea"/>
                <a:cs typeface="+mn-cs"/>
              </a:rPr>
              <a:t>号的地下室公寓</a:t>
            </a:r>
            <a:r>
              <a:rPr lang="en-US" altLang="zh-CN" sz="1200" b="0" i="0" u="none" strike="noStrike" kern="1200" baseline="30000" dirty="0">
                <a:solidFill>
                  <a:schemeClr val="tx1"/>
                </a:solidFill>
                <a:effectLst/>
                <a:latin typeface="+mn-lt"/>
                <a:ea typeface="+mn-ea"/>
                <a:cs typeface="+mn-cs"/>
                <a:hlinkClick r:id="rId4"/>
              </a:rPr>
              <a:t>[1]</a:t>
            </a:r>
            <a:r>
              <a:rPr lang="zh-CN" altLang="en-US" sz="1200" b="0" i="0" kern="1200" dirty="0">
                <a:solidFill>
                  <a:schemeClr val="tx1"/>
                </a:solidFill>
                <a:effectLst/>
                <a:latin typeface="+mn-lt"/>
                <a:ea typeface="+mn-ea"/>
                <a:cs typeface="+mn-cs"/>
              </a:rPr>
              <a:t>。剧中并未透露两人的年龄；</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5"/>
              </a:rPr>
              <a:t>芝麻街现场表演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的表演者泰勒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摩根（</a:t>
            </a:r>
            <a:r>
              <a:rPr lang="en-US" altLang="zh-CN" sz="1200" b="0" i="0" kern="1200" dirty="0">
                <a:solidFill>
                  <a:schemeClr val="tx1"/>
                </a:solidFill>
                <a:effectLst/>
                <a:latin typeface="+mn-lt"/>
                <a:ea typeface="+mn-ea"/>
                <a:cs typeface="+mn-cs"/>
              </a:rPr>
              <a:t>Taylor Morgan</a:t>
            </a:r>
            <a:r>
              <a:rPr lang="zh-CN" altLang="en-US" sz="1200" b="0" i="0" kern="1200" dirty="0">
                <a:solidFill>
                  <a:schemeClr val="tx1"/>
                </a:solidFill>
                <a:effectLst/>
                <a:latin typeface="+mn-lt"/>
                <a:ea typeface="+mn-ea"/>
                <a:cs typeface="+mn-cs"/>
              </a:rPr>
              <a:t>）曾表示，他在饰演毕特时会想像自己只有</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岁或</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岁</a:t>
            </a:r>
            <a:r>
              <a:rPr lang="en-US" altLang="zh-CN" sz="1200" b="0" i="0" u="none" strike="noStrike" kern="1200" baseline="30000" dirty="0">
                <a:solidFill>
                  <a:schemeClr val="tx1"/>
                </a:solidFill>
                <a:effectLst/>
                <a:latin typeface="+mn-lt"/>
                <a:ea typeface="+mn-ea"/>
                <a:cs typeface="+mn-cs"/>
                <a:hlinkClick r:id="rId6"/>
              </a:rPr>
              <a:t>[2]</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196</a:t>
            </a:fld>
            <a:endParaRPr lang="en-US" altLang="zh-CN"/>
          </a:p>
        </p:txBody>
      </p:sp>
    </p:spTree>
    <p:extLst>
      <p:ext uri="{BB962C8B-B14F-4D97-AF65-F5344CB8AC3E}">
        <p14:creationId xmlns:p14="http://schemas.microsoft.com/office/powerpoint/2010/main" val="14657963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毕特与恩尼是</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3" tooltip="芝麻街"/>
              </a:rPr>
              <a:t>芝麻街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的主要角色，两人在剧中大多扮演着天真的麻烦制造者；单身的两人共同住在芝麻街</a:t>
            </a:r>
            <a:r>
              <a:rPr lang="en-US" altLang="zh-CN" sz="1200" b="0" i="0" kern="1200" dirty="0">
                <a:solidFill>
                  <a:schemeClr val="tx1"/>
                </a:solidFill>
                <a:effectLst/>
                <a:latin typeface="+mn-lt"/>
                <a:ea typeface="+mn-ea"/>
                <a:cs typeface="+mn-cs"/>
              </a:rPr>
              <a:t>123</a:t>
            </a:r>
            <a:r>
              <a:rPr lang="zh-CN" altLang="en-US" sz="1200" b="0" i="0" kern="1200" dirty="0">
                <a:solidFill>
                  <a:schemeClr val="tx1"/>
                </a:solidFill>
                <a:effectLst/>
                <a:latin typeface="+mn-lt"/>
                <a:ea typeface="+mn-ea"/>
                <a:cs typeface="+mn-cs"/>
              </a:rPr>
              <a:t>号的地下室公寓</a:t>
            </a:r>
            <a:r>
              <a:rPr lang="en-US" altLang="zh-CN" sz="1200" b="0" i="0" u="none" strike="noStrike" kern="1200" baseline="30000" dirty="0">
                <a:solidFill>
                  <a:schemeClr val="tx1"/>
                </a:solidFill>
                <a:effectLst/>
                <a:latin typeface="+mn-lt"/>
                <a:ea typeface="+mn-ea"/>
                <a:cs typeface="+mn-cs"/>
                <a:hlinkClick r:id="rId4"/>
              </a:rPr>
              <a:t>[1]</a:t>
            </a:r>
            <a:r>
              <a:rPr lang="zh-CN" altLang="en-US" sz="1200" b="0" i="0" kern="1200" dirty="0">
                <a:solidFill>
                  <a:schemeClr val="tx1"/>
                </a:solidFill>
                <a:effectLst/>
                <a:latin typeface="+mn-lt"/>
                <a:ea typeface="+mn-ea"/>
                <a:cs typeface="+mn-cs"/>
              </a:rPr>
              <a:t>。剧中并未透露两人的年龄；</a:t>
            </a:r>
            <a:r>
              <a:rPr lang="en-US" altLang="zh-CN"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5"/>
              </a:rPr>
              <a:t>芝麻街现场表演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的表演者泰勒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摩根（</a:t>
            </a:r>
            <a:r>
              <a:rPr lang="en-US" altLang="zh-CN" sz="1200" b="0" i="0" kern="1200" dirty="0">
                <a:solidFill>
                  <a:schemeClr val="tx1"/>
                </a:solidFill>
                <a:effectLst/>
                <a:latin typeface="+mn-lt"/>
                <a:ea typeface="+mn-ea"/>
                <a:cs typeface="+mn-cs"/>
              </a:rPr>
              <a:t>Taylor Morgan</a:t>
            </a:r>
            <a:r>
              <a:rPr lang="zh-CN" altLang="en-US" sz="1200" b="0" i="0" kern="1200" dirty="0">
                <a:solidFill>
                  <a:schemeClr val="tx1"/>
                </a:solidFill>
                <a:effectLst/>
                <a:latin typeface="+mn-lt"/>
                <a:ea typeface="+mn-ea"/>
                <a:cs typeface="+mn-cs"/>
              </a:rPr>
              <a:t>）曾表示，他在饰演毕特时会想像自己只有</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岁或</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岁</a:t>
            </a:r>
            <a:r>
              <a:rPr lang="en-US" altLang="zh-CN" sz="1200" b="0" i="0" u="none" strike="noStrike" kern="1200" baseline="30000" dirty="0">
                <a:solidFill>
                  <a:schemeClr val="tx1"/>
                </a:solidFill>
                <a:effectLst/>
                <a:latin typeface="+mn-lt"/>
                <a:ea typeface="+mn-ea"/>
                <a:cs typeface="+mn-cs"/>
                <a:hlinkClick r:id="rId6"/>
              </a:rPr>
              <a:t>[2]</a:t>
            </a:r>
            <a:r>
              <a:rPr lang="zh-CN" altLang="en-US" sz="1200" b="0" i="0" kern="1200" dirty="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197</a:t>
            </a:fld>
            <a:endParaRPr lang="en-US" altLang="zh-CN"/>
          </a:p>
        </p:txBody>
      </p:sp>
    </p:spTree>
    <p:extLst>
      <p:ext uri="{BB962C8B-B14F-4D97-AF65-F5344CB8AC3E}">
        <p14:creationId xmlns:p14="http://schemas.microsoft.com/office/powerpoint/2010/main" val="1761671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19</a:t>
            </a:fld>
            <a:endParaRPr lang="en-US" altLang="zh-CN"/>
          </a:p>
        </p:txBody>
      </p:sp>
    </p:spTree>
    <p:extLst>
      <p:ext uri="{BB962C8B-B14F-4D97-AF65-F5344CB8AC3E}">
        <p14:creationId xmlns:p14="http://schemas.microsoft.com/office/powerpoint/2010/main" val="1160380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lang="zh-CN" altLang="en-US" dirty="0"/>
                  <a:t>经验风险</a:t>
                </a:r>
                <a:endParaRPr lang="en-US" altLang="zh-CN" dirty="0"/>
              </a:p>
              <a:p>
                <a:pPr lvl="2"/>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m:oMathPara>
                </a14:m>
                <a:endParaRPr lang="zh-CN" altLang="en-US" dirty="0"/>
              </a:p>
              <a:p>
                <a:pPr lvl="1"/>
                <a:r>
                  <a:rPr lang="zh-CN" altLang="en-US" dirty="0"/>
                  <a:t>结构风险：</a:t>
                </a:r>
                <a:r>
                  <a:rPr lang="en-US" altLang="zh-CN" dirty="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a:t>2</a:t>
                </a:r>
              </a:p>
              <a:p>
                <a:endParaRPr lang="zh-CN" altLang="en-US"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20</a:t>
            </a:fld>
            <a:endParaRPr lang="en-US" altLang="zh-CN"/>
          </a:p>
        </p:txBody>
      </p:sp>
    </p:spTree>
    <p:extLst>
      <p:ext uri="{BB962C8B-B14F-4D97-AF65-F5344CB8AC3E}">
        <p14:creationId xmlns:p14="http://schemas.microsoft.com/office/powerpoint/2010/main" val="128451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25</a:t>
            </a:fld>
            <a:endParaRPr lang="en-US" altLang="zh-CN"/>
          </a:p>
        </p:txBody>
      </p:sp>
    </p:spTree>
    <p:extLst>
      <p:ext uri="{BB962C8B-B14F-4D97-AF65-F5344CB8AC3E}">
        <p14:creationId xmlns:p14="http://schemas.microsoft.com/office/powerpoint/2010/main" val="390482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28</a:t>
            </a:fld>
            <a:endParaRPr lang="en-US" altLang="zh-CN"/>
          </a:p>
        </p:txBody>
      </p:sp>
    </p:spTree>
    <p:extLst>
      <p:ext uri="{BB962C8B-B14F-4D97-AF65-F5344CB8AC3E}">
        <p14:creationId xmlns:p14="http://schemas.microsoft.com/office/powerpoint/2010/main" val="984344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dirty="0"/>
              <a:t>面向自然语言处理的深度学习基础</a:t>
            </a:r>
            <a:endParaRPr lang="zh-CN" altLang="zh-CN" sz="1400" dirty="0">
              <a:latin typeface="+mn-ea"/>
              <a:ea typeface="+mn-ea"/>
            </a:endParaRPr>
          </a:p>
        </p:txBody>
      </p:sp>
      <p:sp>
        <p:nvSpPr>
          <p:cNvPr id="17" name="Rectangle 16"/>
          <p:cNvSpPr/>
          <p:nvPr userDrawn="1"/>
        </p:nvSpPr>
        <p:spPr>
          <a:xfrm>
            <a:off x="457200" y="6362436"/>
            <a:ext cx="1620957" cy="307777"/>
          </a:xfrm>
          <a:prstGeom prst="rect">
            <a:avLst/>
          </a:prstGeom>
        </p:spPr>
        <p:txBody>
          <a:bodyPr wrap="none">
            <a:spAutoFit/>
          </a:bodyPr>
          <a:lstStyle/>
          <a:p>
            <a:r>
              <a:rPr lang="zh-CN" altLang="en-US" sz="1400" dirty="0">
                <a:latin typeface="+mn-ea"/>
                <a:ea typeface="+mn-ea"/>
              </a:rPr>
              <a:t>邱锡鹏，复旦大学</a:t>
            </a:r>
            <a:endParaRPr lang="zh-CN" altLang="en-US" sz="1400" dirty="0"/>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tmp"/><Relationship Id="rId1" Type="http://schemas.openxmlformats.org/officeDocument/2006/relationships/slideLayout" Target="../slideLayouts/slideLayout4.xml"/><Relationship Id="rId4" Type="http://schemas.openxmlformats.org/officeDocument/2006/relationships/image" Target="../media/image148.tmp"/></Relationships>
</file>

<file path=ppt/slides/_rels/slide101.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51.tmp"/><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tmp"/><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tmp"/><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55.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media/image157.tmp"/><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161.tmp"/><Relationship Id="rId2" Type="http://schemas.openxmlformats.org/officeDocument/2006/relationships/image" Target="../media/image160.tmp"/><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tmp"/><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63.tmp"/><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5.tmp"/><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3" Type="http://schemas.openxmlformats.org/officeDocument/2006/relationships/image" Target="../media/image166.tmp"/><Relationship Id="rId2" Type="http://schemas.openxmlformats.org/officeDocument/2006/relationships/image" Target="../media/image400.png"/><Relationship Id="rId1" Type="http://schemas.openxmlformats.org/officeDocument/2006/relationships/slideLayout" Target="../slideLayouts/slideLayout3.xml"/><Relationship Id="rId6" Type="http://schemas.openxmlformats.org/officeDocument/2006/relationships/image" Target="../media/image168.tmp"/><Relationship Id="rId5" Type="http://schemas.openxmlformats.org/officeDocument/2006/relationships/image" Target="../media/image167.tmp"/><Relationship Id="rId4" Type="http://schemas.openxmlformats.org/officeDocument/2006/relationships/image" Target="../media/image600.png"/></Relationships>
</file>

<file path=ppt/slides/_rels/slide123.xml.rels><?xml version="1.0" encoding="UTF-8" standalone="yes"?>
<Relationships xmlns="http://schemas.openxmlformats.org/package/2006/relationships"><Relationship Id="rId3" Type="http://schemas.openxmlformats.org/officeDocument/2006/relationships/image" Target="../media/image169.tmp"/><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s://colinraffel.com/publications/iclr2016feed.pdf" TargetMode="Externa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71.tmp"/><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72.tmp"/><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73.tmp"/><Relationship Id="rId2" Type="http://schemas.openxmlformats.org/officeDocument/2006/relationships/image" Target="../media/image160.png"/><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75.tmp"/><Relationship Id="rId4" Type="http://schemas.openxmlformats.org/officeDocument/2006/relationships/image" Target="../media/image174.tmp"/></Relationships>
</file>

<file path=ppt/slides/_rels/slide12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gif"/><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tmp"/><Relationship Id="rId2" Type="http://schemas.openxmlformats.org/officeDocument/2006/relationships/image" Target="../media/image179.tmp"/><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tmp"/><Relationship Id="rId2" Type="http://schemas.openxmlformats.org/officeDocument/2006/relationships/image" Target="../media/image181.tmp"/><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83.tmp"/><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84.tmp"/></Relationships>
</file>

<file path=ppt/slides/_rels/slide13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7" Type="http://schemas.openxmlformats.org/officeDocument/2006/relationships/image" Target="../media/image19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90.tmp"/><Relationship Id="rId5" Type="http://schemas.openxmlformats.org/officeDocument/2006/relationships/image" Target="../media/image189.tmp"/><Relationship Id="rId4" Type="http://schemas.openxmlformats.org/officeDocument/2006/relationships/hyperlink" Target="https://medium.com/towards-data-science/types-of-optimization-algorithms-used-in-neural-networks-and-ways-to-optimize-gradient-95ae5d39529f"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92.gif"/><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93.gif"/></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8" Type="http://schemas.openxmlformats.org/officeDocument/2006/relationships/image" Target="../media/image36.tmp"/><Relationship Id="rId3" Type="http://schemas.openxmlformats.org/officeDocument/2006/relationships/diagramLayout" Target="../diagrams/layout12.xml"/><Relationship Id="rId7" Type="http://schemas.openxmlformats.org/officeDocument/2006/relationships/image" Target="../media/image35.png"/><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4.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97.tmp"/><Relationship Id="rId2" Type="http://schemas.openxmlformats.org/officeDocument/2006/relationships/image" Target="../media/image196.tmp"/><Relationship Id="rId1" Type="http://schemas.openxmlformats.org/officeDocument/2006/relationships/slideLayout" Target="../slideLayouts/slideLayout6.xml"/><Relationship Id="rId4" Type="http://schemas.openxmlformats.org/officeDocument/2006/relationships/image" Target="../media/image19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04.png"/><Relationship Id="rId4" Type="http://schemas.openxmlformats.org/officeDocument/2006/relationships/image" Target="../media/image203.png"/></Relationships>
</file>

<file path=ppt/slides/_rels/slide152.xml.rels><?xml version="1.0" encoding="UTF-8" standalone="yes"?>
<Relationships xmlns="http://schemas.openxmlformats.org/package/2006/relationships"><Relationship Id="rId3" Type="http://schemas.openxmlformats.org/officeDocument/2006/relationships/image" Target="../media/image206.tmp"/><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208.png"/><Relationship Id="rId4" Type="http://schemas.openxmlformats.org/officeDocument/2006/relationships/image" Target="../media/image207.png"/></Relationships>
</file>

<file path=ppt/slides/_rels/slide154.xml.rels><?xml version="1.0" encoding="UTF-8" standalone="yes"?>
<Relationships xmlns="http://schemas.openxmlformats.org/package/2006/relationships"><Relationship Id="rId2" Type="http://schemas.openxmlformats.org/officeDocument/2006/relationships/image" Target="../media/image209.jp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8" Type="http://schemas.openxmlformats.org/officeDocument/2006/relationships/diagramData" Target="../diagrams/data14.xml"/><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5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tmp"/><Relationship Id="rId2" Type="http://schemas.openxmlformats.org/officeDocument/2006/relationships/hyperlink" Target="http://implicitemotions.wassa2018.com/paper/7.pdf" TargetMode="Externa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6.png"/><Relationship Id="rId5" Type="http://schemas.openxmlformats.org/officeDocument/2006/relationships/oleObject" Target="../embeddings/oleObject2.bin"/><Relationship Id="rId10" Type="http://schemas.openxmlformats.org/officeDocument/2006/relationships/image" Target="../media/image15.png"/><Relationship Id="rId4" Type="http://schemas.openxmlformats.org/officeDocument/2006/relationships/image" Target="../media/image12.wmf"/><Relationship Id="rId9" Type="http://schemas.openxmlformats.org/officeDocument/2006/relationships/image" Target="../media/image14.tmp"/></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4.xml"/><Relationship Id="rId4" Type="http://schemas.openxmlformats.org/officeDocument/2006/relationships/hyperlink" Target="https://medium.com/@gautam.karmakar/attention-for-neural-connectionist-machine-translation-b833d1e085a3" TargetMode="External"/></Relationships>
</file>

<file path=ppt/slides/_rels/slide16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217.gif"/><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218.gif"/><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2.png"/></Relationships>
</file>

<file path=ppt/slides/_rels/slide17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7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4.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05.png"/><Relationship Id="rId1" Type="http://schemas.openxmlformats.org/officeDocument/2006/relationships/slideLayout" Target="../slideLayouts/slideLayout4.xml"/><Relationship Id="rId4" Type="http://schemas.openxmlformats.org/officeDocument/2006/relationships/image" Target="../media/image2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82.xml.rels><?xml version="1.0" encoding="UTF-8" standalone="yes"?>
<Relationships xmlns="http://schemas.openxmlformats.org/package/2006/relationships"><Relationship Id="rId3" Type="http://schemas.openxmlformats.org/officeDocument/2006/relationships/image" Target="../media/image231.tmp"/><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32.tmp"/></Relationships>
</file>

<file path=ppt/slides/_rels/slide18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234.tmp"/><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236.tmp"/><Relationship Id="rId4" Type="http://schemas.openxmlformats.org/officeDocument/2006/relationships/image" Target="../media/image235.tmp"/></Relationships>
</file>

<file path=ppt/slides/_rels/slide185.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38.jpeg"/><Relationship Id="rId1" Type="http://schemas.openxmlformats.org/officeDocument/2006/relationships/slideLayout" Target="../slideLayouts/slideLayout7.xml"/><Relationship Id="rId4" Type="http://schemas.openxmlformats.org/officeDocument/2006/relationships/image" Target="../media/image239.jpeg"/></Relationships>
</file>

<file path=ppt/slides/_rels/slide18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8.jpeg"/><Relationship Id="rId1" Type="http://schemas.openxmlformats.org/officeDocument/2006/relationships/slideLayout" Target="../slideLayouts/slideLayout7.xml"/><Relationship Id="rId4" Type="http://schemas.openxmlformats.org/officeDocument/2006/relationships/image" Target="../media/image241.jpeg"/></Relationships>
</file>

<file path=ppt/slides/_rels/slide188.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4.xm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189.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arxiv.org/abs/1905.05583"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3.png"/><Relationship Id="rId1" Type="http://schemas.openxmlformats.org/officeDocument/2006/relationships/slideLayout" Target="../slideLayouts/slideLayout4.xml"/><Relationship Id="rId4" Type="http://schemas.openxmlformats.org/officeDocument/2006/relationships/hyperlink" Target="https://arxiv.org/pdf/1903.09588.pdf" TargetMode="External"/></Relationships>
</file>

<file path=ppt/slides/_rels/slide192.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image" Target="../media/image250.tmp"/><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252.tmp"/><Relationship Id="rId2" Type="http://schemas.openxmlformats.org/officeDocument/2006/relationships/image" Target="../media/image251.tmp"/><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254.tmp"/><Relationship Id="rId2" Type="http://schemas.openxmlformats.org/officeDocument/2006/relationships/image" Target="../media/image253.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256.tmp"/><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slide" Target="slide163.xml"/><Relationship Id="rId3" Type="http://schemas.openxmlformats.org/officeDocument/2006/relationships/slide" Target="slide15.xml"/><Relationship Id="rId7" Type="http://schemas.openxmlformats.org/officeDocument/2006/relationships/slide" Target="slide113.xml"/><Relationship Id="rId2" Type="http://schemas.openxmlformats.org/officeDocument/2006/relationships/slide" Target="slide7.xml"/><Relationship Id="rId1" Type="http://schemas.openxmlformats.org/officeDocument/2006/relationships/slideLayout" Target="../slideLayouts/slideLayout5.xml"/><Relationship Id="rId6" Type="http://schemas.openxmlformats.org/officeDocument/2006/relationships/slide" Target="slide89.xml"/><Relationship Id="rId5" Type="http://schemas.openxmlformats.org/officeDocument/2006/relationships/slide" Target="slide70.xml"/><Relationship Id="rId10" Type="http://schemas.openxmlformats.org/officeDocument/2006/relationships/slide" Target="slide155.xml"/><Relationship Id="rId4" Type="http://schemas.openxmlformats.org/officeDocument/2006/relationships/slide" Target="slide58.xml"/><Relationship Id="rId9" Type="http://schemas.openxmlformats.org/officeDocument/2006/relationships/slide" Target="slide147.xml"/></Relationships>
</file>

<file path=ppt/slides/_rels/slide2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19.tmp"/></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3.tmp"/></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9.tmp"/><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9.png"/><Relationship Id="rId10" Type="http://schemas.openxmlformats.org/officeDocument/2006/relationships/image" Target="../media/image30.tmp"/><Relationship Id="rId4" Type="http://schemas.openxmlformats.org/officeDocument/2006/relationships/image" Target="../media/image28.png"/><Relationship Id="rId9" Type="http://schemas.openxmlformats.org/officeDocument/2006/relationships/image" Target="../media/image22.tmp"/></Relationships>
</file>

<file path=ppt/slides/_rels/slide26.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0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36.tmp"/><Relationship Id="rId3" Type="http://schemas.openxmlformats.org/officeDocument/2006/relationships/diagramLayout" Target="../diagrams/layout6.xml"/><Relationship Id="rId7" Type="http://schemas.openxmlformats.org/officeDocument/2006/relationships/image" Target="../media/image35.png"/><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tmp"/><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tmp"/></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tmp"/><Relationship Id="rId1" Type="http://schemas.openxmlformats.org/officeDocument/2006/relationships/slideLayout" Target="../slideLayouts/slideLayout3.xml"/><Relationship Id="rId4" Type="http://schemas.openxmlformats.org/officeDocument/2006/relationships/image" Target="../media/image48.tmp"/></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57.tmp"/><Relationship Id="rId4" Type="http://schemas.openxmlformats.org/officeDocument/2006/relationships/image" Target="../media/image56.tmp"/></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4.xml"/><Relationship Id="rId4" Type="http://schemas.openxmlformats.org/officeDocument/2006/relationships/image" Target="../media/image71.tmp"/></Relationships>
</file>

<file path=ppt/slides/_rels/slide46.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40.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Colors" Target="../diagrams/colors7.xml"/><Relationship Id="rId11"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image" Target="../media/image83.tmp"/><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tmp"/><Relationship Id="rId9"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image" Target="../media/image99.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gif"/><Relationship Id="rId1" Type="http://schemas.openxmlformats.org/officeDocument/2006/relationships/slideLayout" Target="../slideLayouts/slideLayout3.xml"/><Relationship Id="rId5" Type="http://schemas.openxmlformats.org/officeDocument/2006/relationships/image" Target="../media/image107.gif"/><Relationship Id="rId4" Type="http://schemas.openxmlformats.org/officeDocument/2006/relationships/image" Target="../media/image106.gif"/></Relationships>
</file>

<file path=ppt/slides/_rels/slide76.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9.tmp"/><Relationship Id="rId2" Type="http://schemas.openxmlformats.org/officeDocument/2006/relationships/image" Target="../media/image118.tmp"/><Relationship Id="rId1" Type="http://schemas.openxmlformats.org/officeDocument/2006/relationships/slideLayout" Target="../slideLayouts/slideLayout4.xml"/><Relationship Id="rId4" Type="http://schemas.openxmlformats.org/officeDocument/2006/relationships/image" Target="../media/image120.tmp"/></Relationships>
</file>

<file path=ppt/slides/_rels/slide86.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g"/><Relationship Id="rId1" Type="http://schemas.openxmlformats.org/officeDocument/2006/relationships/slideLayout" Target="../slideLayouts/slideLayout4.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124.jpeg"/></Relationships>
</file>

<file path=ppt/slides/_rels/slide88.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30.tmp"/><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www.researchgate.net/publication/12314435_Neural_system_identification_model_of_human_sound_localization" TargetMode="External"/><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33.tmp"/><Relationship Id="rId4" Type="http://schemas.openxmlformats.org/officeDocument/2006/relationships/image" Target="../media/image132.tmp"/></Relationships>
</file>

<file path=ppt/slides/_rels/slide94.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36.tmp"/><Relationship Id="rId2" Type="http://schemas.openxmlformats.org/officeDocument/2006/relationships/image" Target="../media/image135.tmp"/><Relationship Id="rId1" Type="http://schemas.openxmlformats.org/officeDocument/2006/relationships/slideLayout" Target="../slideLayouts/slideLayout3.xml"/><Relationship Id="rId4" Type="http://schemas.openxmlformats.org/officeDocument/2006/relationships/image" Target="../media/image137.tmp"/></Relationships>
</file>

<file path=ppt/slides/_rels/slide96.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41.tmp"/><Relationship Id="rId2" Type="http://schemas.openxmlformats.org/officeDocument/2006/relationships/image" Target="../media/image140.tmp"/><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43.tmp"/><Relationship Id="rId2" Type="http://schemas.openxmlformats.org/officeDocument/2006/relationships/image" Target="../media/image142.tmp"/><Relationship Id="rId1" Type="http://schemas.openxmlformats.org/officeDocument/2006/relationships/slideLayout" Target="../slideLayouts/slideLayout4.xml"/><Relationship Id="rId5" Type="http://schemas.openxmlformats.org/officeDocument/2006/relationships/image" Target="../media/image145.tmp"/><Relationship Id="rId4" Type="http://schemas.openxmlformats.org/officeDocument/2006/relationships/image" Target="../media/image144.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面向自然语言处理的</a:t>
            </a:r>
            <a:br>
              <a:rPr lang="en-US" altLang="zh-CN" dirty="0"/>
            </a:br>
            <a:r>
              <a:rPr lang="zh-CN" altLang="en-US" dirty="0"/>
              <a:t>深度学习基础</a:t>
            </a:r>
            <a:endParaRPr lang="en-US" altLang="zh-CN" dirty="0"/>
          </a:p>
        </p:txBody>
      </p:sp>
      <p:sp>
        <p:nvSpPr>
          <p:cNvPr id="6" name="副标题 5"/>
          <p:cNvSpPr>
            <a:spLocks noGrp="1"/>
          </p:cNvSpPr>
          <p:nvPr>
            <p:ph type="subTitle" idx="1"/>
          </p:nvPr>
        </p:nvSpPr>
        <p:spPr/>
        <p:txBody>
          <a:bodyPr/>
          <a:lstStyle/>
          <a:p>
            <a:endParaRPr lang="en-US" altLang="zh-CN" b="1" dirty="0"/>
          </a:p>
        </p:txBody>
      </p:sp>
      <p:sp>
        <p:nvSpPr>
          <p:cNvPr id="15" name="Text Placeholder 14"/>
          <p:cNvSpPr>
            <a:spLocks noGrp="1"/>
          </p:cNvSpPr>
          <p:nvPr>
            <p:ph type="body" sz="quarter" idx="10"/>
          </p:nvPr>
        </p:nvSpPr>
        <p:spPr/>
        <p:txBody>
          <a:bodyPr/>
          <a:lstStyle/>
          <a:p>
            <a:r>
              <a:rPr lang="zh-CN" altLang="en-US" dirty="0"/>
              <a:t>邱锡鹏</a:t>
            </a:r>
          </a:p>
          <a:p>
            <a:r>
              <a:rPr lang="zh-CN" altLang="en-US" dirty="0"/>
              <a:t>复旦大学</a:t>
            </a:r>
            <a:endParaRPr lang="en-US" altLang="zh-CN" dirty="0"/>
          </a:p>
          <a:p>
            <a:fld id="{ACB0C352-D0C3-4691-9C0A-223DD71C2B7B}" type="datetime1">
              <a:rPr lang="en-US" altLang="zh-CN" smtClean="0">
                <a:hlinkClick r:id="rId3"/>
              </a:rPr>
              <a:t>7/12/2019</a:t>
            </a:fld>
            <a:endParaRPr lang="en-US" altLang="zh-CN" dirty="0">
              <a:hlinkClick r:id="rId3"/>
            </a:endParaRPr>
          </a:p>
          <a:p>
            <a:r>
              <a:rPr lang="en-US" altLang="zh-CN" dirty="0">
                <a:hlinkClick r:id="rId3"/>
              </a:rPr>
              <a:t>https://xpqiu.github.io/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1B786-F1E2-48CD-B979-B0B9E524BC54}"/>
              </a:ext>
            </a:extLst>
          </p:cNvPr>
          <p:cNvSpPr>
            <a:spLocks noGrp="1"/>
          </p:cNvSpPr>
          <p:nvPr>
            <p:ph type="title"/>
          </p:nvPr>
        </p:nvSpPr>
        <p:spPr/>
        <p:txBody>
          <a:bodyPr/>
          <a:lstStyle/>
          <a:p>
            <a:r>
              <a:rPr lang="zh-CN" altLang="en-US" dirty="0"/>
              <a:t>语义歧义</a:t>
            </a:r>
          </a:p>
        </p:txBody>
      </p:sp>
      <p:pic>
        <p:nvPicPr>
          <p:cNvPr id="5" name="图片 4">
            <a:extLst>
              <a:ext uri="{FF2B5EF4-FFF2-40B4-BE49-F238E27FC236}">
                <a16:creationId xmlns:a16="http://schemas.microsoft.com/office/drawing/2014/main" id="{95AB7734-E482-4393-AEB1-DBEA14AC7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19200"/>
            <a:ext cx="5943600" cy="4962906"/>
          </a:xfrm>
          <a:prstGeom prst="rect">
            <a:avLst/>
          </a:prstGeom>
        </p:spPr>
      </p:pic>
    </p:spTree>
    <p:extLst>
      <p:ext uri="{BB962C8B-B14F-4D97-AF65-F5344CB8AC3E}">
        <p14:creationId xmlns:p14="http://schemas.microsoft.com/office/powerpoint/2010/main" val="6717664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GRU</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51025"/>
          <a:stretch/>
        </p:blipFill>
        <p:spPr>
          <a:xfrm>
            <a:off x="228601" y="5053568"/>
            <a:ext cx="4419600" cy="951832"/>
          </a:xfrm>
          <a:prstGeom prst="rect">
            <a:avLst/>
          </a:prstGeom>
        </p:spPr>
      </p:pic>
      <p:pic>
        <p:nvPicPr>
          <p:cNvPr id="7" name="图片 6"/>
          <p:cNvPicPr>
            <a:picLocks noChangeAspect="1"/>
          </p:cNvPicPr>
          <p:nvPr/>
        </p:nvPicPr>
        <p:blipFill>
          <a:blip r:embed="rId3"/>
          <a:stretch>
            <a:fillRect/>
          </a:stretch>
        </p:blipFill>
        <p:spPr>
          <a:xfrm>
            <a:off x="5034786" y="5053568"/>
            <a:ext cx="3684671" cy="857250"/>
          </a:xfrm>
          <a:prstGeom prst="rect">
            <a:avLst/>
          </a:prstGeom>
        </p:spPr>
      </p:pic>
      <p:sp>
        <p:nvSpPr>
          <p:cNvPr id="8" name="矩形 7"/>
          <p:cNvSpPr/>
          <p:nvPr/>
        </p:nvSpPr>
        <p:spPr>
          <a:xfrm>
            <a:off x="179091"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43450" y="4684236"/>
            <a:ext cx="877163" cy="369332"/>
          </a:xfrm>
          <a:prstGeom prst="rect">
            <a:avLst/>
          </a:prstGeom>
        </p:spPr>
        <p:txBody>
          <a:bodyPr wrap="none">
            <a:spAutoFit/>
          </a:bodyPr>
          <a:lstStyle/>
          <a:p>
            <a:r>
              <a:rPr lang="zh-CN" altLang="en-US" dirty="0">
                <a:solidFill>
                  <a:schemeClr val="accent2"/>
                </a:solidFill>
              </a:rPr>
              <a:t>重置门</a:t>
            </a: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353594"/>
            <a:ext cx="6858000" cy="3330642"/>
          </a:xfrm>
          <a:prstGeom prst="rect">
            <a:avLst/>
          </a:prstGeom>
        </p:spPr>
      </p:pic>
    </p:spTree>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3" name="内容占位符 2"/>
          <p:cNvSpPr>
            <a:spLocks noGrp="1"/>
          </p:cNvSpPr>
          <p:nvPr>
            <p:ph sz="quarter" idx="1"/>
          </p:nvPr>
        </p:nvSpPr>
        <p:spPr/>
        <p:txBody>
          <a:bodyPr/>
          <a:lstStyle/>
          <a:p>
            <a:r>
              <a:rPr lang="zh-CN" altLang="en-US" dirty="0"/>
              <a:t>序列到类别</a:t>
            </a:r>
          </a:p>
        </p:txBody>
      </p:sp>
      <p:pic>
        <p:nvPicPr>
          <p:cNvPr id="6" name="图片 5">
            <a:extLst>
              <a:ext uri="{FF2B5EF4-FFF2-40B4-BE49-F238E27FC236}">
                <a16:creationId xmlns:a16="http://schemas.microsoft.com/office/drawing/2014/main" id="{D916D2C8-EC0F-407A-9328-9C595A841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007" y="2209800"/>
            <a:ext cx="8039986" cy="2527579"/>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同步的序列到序列模式</a:t>
            </a:r>
          </a:p>
          <a:p>
            <a:endParaRPr lang="zh-CN" altLang="en-US" dirty="0"/>
          </a:p>
        </p:txBody>
      </p:sp>
      <p:pic>
        <p:nvPicPr>
          <p:cNvPr id="8"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57400" y="2718191"/>
            <a:ext cx="4610743" cy="179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0469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异步的序列到序列模式</a:t>
            </a:r>
          </a:p>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6" y="2971800"/>
            <a:ext cx="8944164" cy="1870594"/>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209800"/>
            <a:ext cx="7145837" cy="3081124"/>
          </a:xfrm>
          <a:prstGeom prst="rect">
            <a:avLst/>
          </a:prstGeom>
        </p:spPr>
      </p:pic>
    </p:spTree>
    <p:extLst>
      <p:ext uri="{BB962C8B-B14F-4D97-AF65-F5344CB8AC3E}">
        <p14:creationId xmlns:p14="http://schemas.microsoft.com/office/powerpoint/2010/main" val="9449235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637820" y="1981200"/>
            <a:ext cx="7937013" cy="3346624"/>
          </a:xfrm>
        </p:spPr>
      </p:pic>
    </p:spTree>
    <p:extLst>
      <p:ext uri="{BB962C8B-B14F-4D97-AF65-F5344CB8AC3E}">
        <p14:creationId xmlns:p14="http://schemas.microsoft.com/office/powerpoint/2010/main" val="22416722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循环神经网络的扩展</a:t>
            </a:r>
          </a:p>
        </p:txBody>
      </p:sp>
      <p:sp>
        <p:nvSpPr>
          <p:cNvPr id="3" name="内容占位符 2"/>
          <p:cNvSpPr>
            <a:spLocks noGrp="1"/>
          </p:cNvSpPr>
          <p:nvPr>
            <p:ph sz="quarter" idx="1"/>
          </p:nvPr>
        </p:nvSpPr>
        <p:spPr/>
        <p:txBody>
          <a:bodyPr/>
          <a:lstStyle/>
          <a:p>
            <a:endParaRPr lang="en-US" altLang="zh-CN" dirty="0"/>
          </a:p>
          <a:p>
            <a:r>
              <a:rPr lang="zh-CN" altLang="en-US" dirty="0"/>
              <a:t>递归神经网络</a:t>
            </a:r>
            <a:endParaRPr lang="en-US" altLang="zh-CN" dirty="0"/>
          </a:p>
          <a:p>
            <a:endParaRPr lang="en-US" altLang="zh-CN" dirty="0"/>
          </a:p>
          <a:p>
            <a:endParaRPr lang="en-US" altLang="zh-CN" dirty="0"/>
          </a:p>
          <a:p>
            <a:r>
              <a:rPr lang="zh-CN" altLang="en-US" dirty="0"/>
              <a:t>图网络</a:t>
            </a:r>
          </a:p>
        </p:txBody>
      </p:sp>
    </p:spTree>
    <p:extLst>
      <p:ext uri="{BB962C8B-B14F-4D97-AF65-F5344CB8AC3E}">
        <p14:creationId xmlns:p14="http://schemas.microsoft.com/office/powerpoint/2010/main" val="18776370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自然语言的句法结构</a:t>
            </a:r>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br>
              <a:rPr lang="en-US" altLang="zh-CN" dirty="0"/>
            </a:br>
            <a:r>
              <a:rPr lang="en-US" altLang="zh-CN" dirty="0"/>
              <a:t>Recursive Neural Network</a:t>
            </a:r>
            <a:endParaRPr lang="zh-CN" altLang="en-US" dirty="0"/>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684435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理想中的</a:t>
            </a:r>
            <a:r>
              <a:rPr lang="en-US" altLang="zh-CN" dirty="0"/>
              <a:t>NLP</a:t>
            </a:r>
            <a:r>
              <a:rPr lang="zh-CN" altLang="en-US" dirty="0"/>
              <a:t>技术路线</a:t>
            </a:r>
          </a:p>
        </p:txBody>
      </p:sp>
      <p:sp>
        <p:nvSpPr>
          <p:cNvPr id="8" name="矩形 7"/>
          <p:cNvSpPr/>
          <p:nvPr/>
        </p:nvSpPr>
        <p:spPr>
          <a:xfrm>
            <a:off x="1818141" y="1436404"/>
            <a:ext cx="1800493" cy="369332"/>
          </a:xfrm>
          <a:prstGeom prst="rect">
            <a:avLst/>
          </a:prstGeom>
        </p:spPr>
        <p:txBody>
          <a:bodyPr wrap="none">
            <a:spAutoFit/>
          </a:bodyPr>
          <a:lstStyle/>
          <a:p>
            <a:r>
              <a:rPr lang="zh-CN" altLang="en-US" dirty="0">
                <a:solidFill>
                  <a:srgbClr val="000000"/>
                </a:solidFill>
                <a:ea typeface="SimSun" panose="02010600030101010101" pitchFamily="2" charset="-122"/>
              </a:rPr>
              <a:t>这是一棵语法树</a:t>
            </a:r>
            <a:endParaRPr lang="zh-CN" altLang="en-US" dirty="0"/>
          </a:p>
        </p:txBody>
      </p:sp>
      <p:sp>
        <p:nvSpPr>
          <p:cNvPr id="9" name="矩形 8"/>
          <p:cNvSpPr/>
          <p:nvPr/>
        </p:nvSpPr>
        <p:spPr>
          <a:xfrm>
            <a:off x="1497540" y="2229709"/>
            <a:ext cx="2441694" cy="369332"/>
          </a:xfrm>
          <a:prstGeom prst="rect">
            <a:avLst/>
          </a:prstGeom>
        </p:spPr>
        <p:txBody>
          <a:bodyPr wrap="none">
            <a:spAutoFit/>
          </a:bodyPr>
          <a:lstStyle/>
          <a:p>
            <a:r>
              <a:rPr lang="zh-CN" altLang="en-US" dirty="0">
                <a:solidFill>
                  <a:srgbClr val="000000"/>
                </a:solidFill>
                <a:ea typeface="SimSun" panose="02010600030101010101" pitchFamily="2" charset="-122"/>
              </a:rPr>
              <a:t>这  是  一  棵  语法  树</a:t>
            </a:r>
            <a:endParaRPr lang="zh-CN" altLang="en-US" dirty="0"/>
          </a:p>
        </p:txBody>
      </p:sp>
      <p:sp>
        <p:nvSpPr>
          <p:cNvPr id="10" name="矩形 9"/>
          <p:cNvSpPr/>
          <p:nvPr/>
        </p:nvSpPr>
        <p:spPr>
          <a:xfrm>
            <a:off x="888399" y="2829247"/>
            <a:ext cx="3659976" cy="646331"/>
          </a:xfrm>
          <a:prstGeom prst="rect">
            <a:avLst/>
          </a:prstGeom>
        </p:spPr>
        <p:txBody>
          <a:bodyPr wrap="none">
            <a:spAutoFit/>
          </a:bodyPr>
          <a:lstStyle/>
          <a:p>
            <a:r>
              <a:rPr lang="zh-CN" altLang="en-US" dirty="0">
                <a:solidFill>
                  <a:srgbClr val="000000"/>
                </a:solidFill>
                <a:ea typeface="SimSun" panose="02010600030101010101" pitchFamily="2" charset="-122"/>
              </a:rPr>
              <a:t>这      是      一       棵    语法    树</a:t>
            </a:r>
            <a:endParaRPr lang="zh-CN" altLang="en-US" dirty="0"/>
          </a:p>
          <a:p>
            <a:r>
              <a:rPr lang="zh-CN" altLang="en-US" dirty="0">
                <a:solidFill>
                  <a:srgbClr val="000000"/>
                </a:solidFill>
                <a:ea typeface="SimSun" panose="02010600030101010101" pitchFamily="2" charset="-122"/>
              </a:rPr>
              <a:t>代词  动词  数词  量词   名词  动词</a:t>
            </a:r>
            <a:endParaRPr lang="en-US" altLang="zh-CN" dirty="0">
              <a:solidFill>
                <a:srgbClr val="000000"/>
              </a:solidFill>
              <a:ea typeface="SimSun" panose="02010600030101010101" pitchFamily="2" charset="-122"/>
            </a:endParaRPr>
          </a:p>
        </p:txBody>
      </p:sp>
      <p:sp>
        <p:nvSpPr>
          <p:cNvPr id="13" name="矩形 12"/>
          <p:cNvSpPr/>
          <p:nvPr/>
        </p:nvSpPr>
        <p:spPr>
          <a:xfrm>
            <a:off x="888399" y="4760802"/>
            <a:ext cx="3659976" cy="646331"/>
          </a:xfrm>
          <a:prstGeom prst="rect">
            <a:avLst/>
          </a:prstGeom>
        </p:spPr>
        <p:txBody>
          <a:bodyPr wrap="none">
            <a:spAutoFit/>
          </a:bodyPr>
          <a:lstStyle/>
          <a:p>
            <a:r>
              <a:rPr lang="zh-CN" altLang="en-US" dirty="0">
                <a:solidFill>
                  <a:srgbClr val="000000"/>
                </a:solidFill>
                <a:ea typeface="SimSun" panose="02010600030101010101" pitchFamily="2" charset="-122"/>
              </a:rPr>
              <a:t>这      是      一       棵    语法    树</a:t>
            </a:r>
            <a:endParaRPr lang="zh-CN" altLang="en-US" dirty="0"/>
          </a:p>
          <a:p>
            <a:r>
              <a:rPr lang="zh-CN" altLang="en-US" dirty="0">
                <a:solidFill>
                  <a:srgbClr val="000000"/>
                </a:solidFill>
                <a:ea typeface="SimSun" panose="02010600030101010101" pitchFamily="2" charset="-122"/>
              </a:rPr>
              <a:t>代词  动词  数词  量词   名词  动词</a:t>
            </a:r>
            <a:endParaRPr lang="en-US" altLang="zh-CN" dirty="0">
              <a:solidFill>
                <a:srgbClr val="000000"/>
              </a:solidFill>
              <a:ea typeface="SimSun" panose="02010600030101010101" pitchFamily="2" charset="-122"/>
            </a:endParaRPr>
          </a:p>
        </p:txBody>
      </p:sp>
      <p:cxnSp>
        <p:nvCxnSpPr>
          <p:cNvPr id="23" name="直接连接符 22"/>
          <p:cNvCxnSpPr/>
          <p:nvPr/>
        </p:nvCxnSpPr>
        <p:spPr bwMode="auto">
          <a:xfrm flipV="1">
            <a:off x="1097400" y="3996460"/>
            <a:ext cx="487556" cy="76434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bwMode="auto">
          <a:xfrm flipV="1">
            <a:off x="2334672" y="4222090"/>
            <a:ext cx="827022" cy="55141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bwMode="auto">
          <a:xfrm flipV="1">
            <a:off x="3510478" y="4542603"/>
            <a:ext cx="336203" cy="21820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bwMode="auto">
          <a:xfrm>
            <a:off x="3344439" y="4239920"/>
            <a:ext cx="502242" cy="26044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bwMode="auto">
          <a:xfrm>
            <a:off x="3894703" y="4542603"/>
            <a:ext cx="305731" cy="21678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bwMode="auto">
          <a:xfrm flipV="1">
            <a:off x="2969705" y="4239920"/>
            <a:ext cx="270386" cy="43783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bwMode="auto">
          <a:xfrm flipV="1">
            <a:off x="1713823" y="3996460"/>
            <a:ext cx="0" cy="75164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bwMode="auto">
          <a:xfrm flipH="1" flipV="1">
            <a:off x="1818141" y="4014290"/>
            <a:ext cx="1421951" cy="16840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8" name="下箭头 57"/>
          <p:cNvSpPr/>
          <p:nvPr/>
        </p:nvSpPr>
        <p:spPr bwMode="auto">
          <a:xfrm>
            <a:off x="2529116" y="1805737"/>
            <a:ext cx="351736" cy="389878"/>
          </a:xfrm>
          <a:prstGeom prst="down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59" name="文本框 58"/>
          <p:cNvSpPr txBox="1"/>
          <p:nvPr/>
        </p:nvSpPr>
        <p:spPr>
          <a:xfrm>
            <a:off x="4627947" y="1805737"/>
            <a:ext cx="646331" cy="369332"/>
          </a:xfrm>
          <a:prstGeom prst="rect">
            <a:avLst/>
          </a:prstGeom>
          <a:solidFill>
            <a:schemeClr val="bg1"/>
          </a:solidFill>
        </p:spPr>
        <p:txBody>
          <a:bodyPr wrap="none" rtlCol="0">
            <a:spAutoFit/>
          </a:bodyPr>
          <a:lstStyle/>
          <a:p>
            <a:r>
              <a:rPr lang="zh-CN" altLang="en-US" dirty="0">
                <a:ln w="0"/>
                <a:solidFill>
                  <a:srgbClr val="002060"/>
                </a:solidFill>
                <a:effectLst>
                  <a:outerShdw blurRad="38100" dist="19050" dir="2700000" algn="tl" rotWithShape="0">
                    <a:schemeClr val="dk1">
                      <a:alpha val="40000"/>
                    </a:schemeClr>
                  </a:outerShdw>
                </a:effectLst>
              </a:rPr>
              <a:t>分词</a:t>
            </a:r>
          </a:p>
        </p:txBody>
      </p:sp>
      <p:sp>
        <p:nvSpPr>
          <p:cNvPr id="60" name="下箭头 59"/>
          <p:cNvSpPr/>
          <p:nvPr/>
        </p:nvSpPr>
        <p:spPr bwMode="auto">
          <a:xfrm>
            <a:off x="2529116" y="2558236"/>
            <a:ext cx="351736" cy="389878"/>
          </a:xfrm>
          <a:prstGeom prst="down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61" name="文本框 60"/>
          <p:cNvSpPr txBox="1"/>
          <p:nvPr/>
        </p:nvSpPr>
        <p:spPr>
          <a:xfrm>
            <a:off x="4480463" y="2558236"/>
            <a:ext cx="1107996" cy="369332"/>
          </a:xfrm>
          <a:prstGeom prst="rect">
            <a:avLst/>
          </a:prstGeom>
          <a:solidFill>
            <a:schemeClr val="bg1"/>
          </a:solidFill>
        </p:spPr>
        <p:txBody>
          <a:bodyPr wrap="none" rtlCol="0">
            <a:spAutoFit/>
          </a:bodyPr>
          <a:lstStyle/>
          <a:p>
            <a:r>
              <a:rPr lang="zh-CN" altLang="en-US" dirty="0">
                <a:ln w="0"/>
                <a:solidFill>
                  <a:srgbClr val="002060"/>
                </a:solidFill>
                <a:effectLst>
                  <a:outerShdw blurRad="38100" dist="19050" dir="2700000" algn="tl" rotWithShape="0">
                    <a:schemeClr val="dk1">
                      <a:alpha val="40000"/>
                    </a:schemeClr>
                  </a:outerShdw>
                </a:effectLst>
              </a:rPr>
              <a:t>词性标注</a:t>
            </a:r>
          </a:p>
        </p:txBody>
      </p:sp>
      <p:sp>
        <p:nvSpPr>
          <p:cNvPr id="62" name="下箭头 61"/>
          <p:cNvSpPr/>
          <p:nvPr/>
        </p:nvSpPr>
        <p:spPr bwMode="auto">
          <a:xfrm>
            <a:off x="2529116" y="3510910"/>
            <a:ext cx="351736" cy="389878"/>
          </a:xfrm>
          <a:prstGeom prst="down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63" name="文本框 62"/>
          <p:cNvSpPr txBox="1"/>
          <p:nvPr/>
        </p:nvSpPr>
        <p:spPr>
          <a:xfrm>
            <a:off x="4480463" y="3510910"/>
            <a:ext cx="1107996" cy="369332"/>
          </a:xfrm>
          <a:prstGeom prst="rect">
            <a:avLst/>
          </a:prstGeom>
          <a:solidFill>
            <a:schemeClr val="bg1"/>
          </a:solidFill>
        </p:spPr>
        <p:txBody>
          <a:bodyPr wrap="none" rtlCol="0">
            <a:spAutoFit/>
          </a:bodyPr>
          <a:lstStyle/>
          <a:p>
            <a:r>
              <a:rPr lang="zh-CN" altLang="en-US" dirty="0">
                <a:ln w="0"/>
                <a:solidFill>
                  <a:srgbClr val="002060"/>
                </a:solidFill>
                <a:effectLst>
                  <a:outerShdw blurRad="38100" dist="19050" dir="2700000" algn="tl" rotWithShape="0">
                    <a:schemeClr val="dk1">
                      <a:alpha val="40000"/>
                    </a:schemeClr>
                  </a:outerShdw>
                </a:effectLst>
              </a:rPr>
              <a:t>句法分析</a:t>
            </a:r>
          </a:p>
        </p:txBody>
      </p:sp>
      <p:sp>
        <p:nvSpPr>
          <p:cNvPr id="64" name="右箭头 63"/>
          <p:cNvSpPr/>
          <p:nvPr/>
        </p:nvSpPr>
        <p:spPr bwMode="auto">
          <a:xfrm>
            <a:off x="5322988" y="4748106"/>
            <a:ext cx="530942" cy="343399"/>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65" name="文本框 64"/>
          <p:cNvSpPr txBox="1"/>
          <p:nvPr/>
        </p:nvSpPr>
        <p:spPr>
          <a:xfrm>
            <a:off x="5034461" y="5168619"/>
            <a:ext cx="1107996" cy="369332"/>
          </a:xfrm>
          <a:prstGeom prst="rect">
            <a:avLst/>
          </a:prstGeom>
          <a:solidFill>
            <a:schemeClr val="bg1"/>
          </a:solidFill>
        </p:spPr>
        <p:txBody>
          <a:bodyPr wrap="none" rtlCol="0">
            <a:spAutoFit/>
          </a:bodyPr>
          <a:lstStyle/>
          <a:p>
            <a:r>
              <a:rPr lang="zh-CN" altLang="en-US" dirty="0">
                <a:ln w="0"/>
                <a:solidFill>
                  <a:srgbClr val="002060"/>
                </a:solidFill>
                <a:effectLst>
                  <a:outerShdw blurRad="38100" dist="19050" dir="2700000" algn="tl" rotWithShape="0">
                    <a:schemeClr val="dk1">
                      <a:alpha val="40000"/>
                    </a:schemeClr>
                  </a:outerShdw>
                </a:effectLst>
              </a:rPr>
              <a:t>语义分析</a:t>
            </a:r>
          </a:p>
        </p:txBody>
      </p:sp>
      <p:sp>
        <p:nvSpPr>
          <p:cNvPr id="66" name="左大括号 65"/>
          <p:cNvSpPr/>
          <p:nvPr/>
        </p:nvSpPr>
        <p:spPr bwMode="auto">
          <a:xfrm>
            <a:off x="6558117" y="4785748"/>
            <a:ext cx="167148" cy="24481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dirty="0">
              <a:ln>
                <a:noFill/>
              </a:ln>
              <a:solidFill>
                <a:schemeClr val="tx1"/>
              </a:solidFill>
              <a:latin typeface="Tahoma" pitchFamily="34" charset="0"/>
              <a:ea typeface="宋体" pitchFamily="2" charset="-122"/>
            </a:endParaRPr>
          </a:p>
        </p:txBody>
      </p:sp>
      <p:sp>
        <p:nvSpPr>
          <p:cNvPr id="68" name="右大括号 67"/>
          <p:cNvSpPr/>
          <p:nvPr/>
        </p:nvSpPr>
        <p:spPr bwMode="auto">
          <a:xfrm>
            <a:off x="8492873" y="4797399"/>
            <a:ext cx="188470" cy="244811"/>
          </a:xfrm>
          <a:prstGeom prst="righ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69" name="文本框 68"/>
          <p:cNvSpPr txBox="1"/>
          <p:nvPr/>
        </p:nvSpPr>
        <p:spPr>
          <a:xfrm>
            <a:off x="6725265" y="4735139"/>
            <a:ext cx="1694695" cy="369332"/>
          </a:xfrm>
          <a:prstGeom prst="rect">
            <a:avLst/>
          </a:prstGeom>
          <a:noFill/>
        </p:spPr>
        <p:txBody>
          <a:bodyPr wrap="none" rtlCol="0">
            <a:spAutoFit/>
          </a:bodyPr>
          <a:lstStyle/>
          <a:p>
            <a:r>
              <a:rPr lang="zh-CN" altLang="en-US" dirty="0">
                <a:latin typeface="+mj-ea"/>
                <a:ea typeface="+mj-ea"/>
              </a:rPr>
              <a:t>这</a:t>
            </a:r>
            <a:r>
              <a:rPr lang="en-US" altLang="zh-CN" dirty="0">
                <a:latin typeface="+mj-ea"/>
                <a:ea typeface="+mj-ea"/>
              </a:rPr>
              <a:t>, </a:t>
            </a:r>
            <a:r>
              <a:rPr lang="zh-CN" altLang="en-US" dirty="0">
                <a:latin typeface="+mj-ea"/>
                <a:ea typeface="+mj-ea"/>
              </a:rPr>
              <a:t>是，语法树</a:t>
            </a:r>
          </a:p>
        </p:txBody>
      </p:sp>
      <p:sp>
        <p:nvSpPr>
          <p:cNvPr id="70" name="右箭头 69"/>
          <p:cNvSpPr/>
          <p:nvPr/>
        </p:nvSpPr>
        <p:spPr bwMode="auto">
          <a:xfrm rot="16200000">
            <a:off x="7270272" y="4239920"/>
            <a:ext cx="530942" cy="343399"/>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graphicFrame>
        <p:nvGraphicFramePr>
          <p:cNvPr id="72" name="表格 71"/>
          <p:cNvGraphicFramePr>
            <a:graphicFrameLocks noGrp="1"/>
          </p:cNvGraphicFramePr>
          <p:nvPr>
            <p:extLst/>
          </p:nvPr>
        </p:nvGraphicFramePr>
        <p:xfrm>
          <a:off x="6837782" y="2148849"/>
          <a:ext cx="1385142" cy="1833880"/>
        </p:xfrm>
        <a:graphic>
          <a:graphicData uri="http://schemas.openxmlformats.org/drawingml/2006/table">
            <a:tbl>
              <a:tblPr firstRow="1" bandRow="1">
                <a:tableStyleId>{5C22544A-7EE6-4342-B048-85BDC9FD1C3A}</a:tableStyleId>
              </a:tblPr>
              <a:tblGrid>
                <a:gridCol w="1385142">
                  <a:extLst>
                    <a:ext uri="{9D8B030D-6E8A-4147-A177-3AD203B41FA5}">
                      <a16:colId xmlns:a16="http://schemas.microsoft.com/office/drawing/2014/main" val="20000"/>
                    </a:ext>
                  </a:extLst>
                </a:gridCol>
              </a:tblGrid>
              <a:tr h="370840">
                <a:tc>
                  <a:txBody>
                    <a:bodyPr/>
                    <a:lstStyle/>
                    <a:p>
                      <a:pPr algn="ctr"/>
                      <a:r>
                        <a:rPr lang="zh-CN" altLang="en-US" dirty="0">
                          <a:latin typeface="+mj-ea"/>
                          <a:ea typeface="+mj-ea"/>
                        </a:rPr>
                        <a:t>应用</a:t>
                      </a:r>
                    </a:p>
                  </a:txBody>
                  <a:tcPr/>
                </a:tc>
                <a:extLst>
                  <a:ext uri="{0D108BD9-81ED-4DB2-BD59-A6C34878D82A}">
                    <a16:rowId xmlns:a16="http://schemas.microsoft.com/office/drawing/2014/main" val="10000"/>
                  </a:ext>
                </a:extLst>
              </a:tr>
              <a:tr h="370840">
                <a:tc>
                  <a:txBody>
                    <a:bodyPr/>
                    <a:lstStyle/>
                    <a:p>
                      <a:pPr algn="ctr"/>
                      <a:r>
                        <a:rPr lang="zh-CN" altLang="en-US" dirty="0">
                          <a:latin typeface="+mj-ea"/>
                          <a:ea typeface="+mj-ea"/>
                        </a:rPr>
                        <a:t>语义分析</a:t>
                      </a:r>
                    </a:p>
                    <a:p>
                      <a:pPr algn="ctr"/>
                      <a:r>
                        <a:rPr lang="zh-CN" altLang="en-US" dirty="0">
                          <a:latin typeface="+mj-ea"/>
                          <a:ea typeface="+mj-ea"/>
                        </a:rPr>
                        <a:t>机器翻译</a:t>
                      </a:r>
                    </a:p>
                    <a:p>
                      <a:pPr algn="ctr"/>
                      <a:r>
                        <a:rPr lang="zh-CN" altLang="en-US" dirty="0">
                          <a:latin typeface="+mj-ea"/>
                          <a:ea typeface="+mj-ea"/>
                        </a:rPr>
                        <a:t>自动问答</a:t>
                      </a:r>
                    </a:p>
                    <a:p>
                      <a:pPr algn="ctr"/>
                      <a:r>
                        <a:rPr lang="zh-CN" altLang="en-US" dirty="0">
                          <a:latin typeface="+mj-ea"/>
                          <a:ea typeface="+mj-ea"/>
                        </a:rPr>
                        <a:t>情感分析</a:t>
                      </a:r>
                      <a:endParaRPr lang="en-US" altLang="zh-CN" dirty="0">
                        <a:latin typeface="+mj-ea"/>
                        <a:ea typeface="+mj-ea"/>
                      </a:endParaRPr>
                    </a:p>
                    <a:p>
                      <a:pPr algn="ctr"/>
                      <a:r>
                        <a:rPr lang="en-US" altLang="zh-CN" dirty="0">
                          <a:latin typeface="+mj-ea"/>
                          <a:ea typeface="+mj-ea"/>
                        </a:rPr>
                        <a:t>… …</a:t>
                      </a:r>
                      <a:endParaRPr lang="zh-CN" altLang="en-US" dirty="0">
                        <a:latin typeface="+mj-ea"/>
                        <a:ea typeface="+mj-ea"/>
                      </a:endParaRPr>
                    </a:p>
                  </a:txBody>
                  <a:tcPr/>
                </a:tc>
                <a:extLst>
                  <a:ext uri="{0D108BD9-81ED-4DB2-BD59-A6C34878D82A}">
                    <a16:rowId xmlns:a16="http://schemas.microsoft.com/office/drawing/2014/main" val="10001"/>
                  </a:ext>
                </a:extLst>
              </a:tr>
            </a:tbl>
          </a:graphicData>
        </a:graphic>
      </p:graphicFrame>
      <p:cxnSp>
        <p:nvCxnSpPr>
          <p:cNvPr id="74" name="直接连接符 73"/>
          <p:cNvCxnSpPr/>
          <p:nvPr/>
        </p:nvCxnSpPr>
        <p:spPr bwMode="auto">
          <a:xfrm>
            <a:off x="6142457" y="1371600"/>
            <a:ext cx="0" cy="2975215"/>
          </a:xfrm>
          <a:prstGeom prst="line">
            <a:avLst/>
          </a:prstGeom>
          <a:noFill/>
          <a:ln w="9525" cap="flat" cmpd="sng" algn="ctr">
            <a:solidFill>
              <a:schemeClr val="tx1"/>
            </a:solidFill>
            <a:prstDash val="solid"/>
            <a:round/>
            <a:headEnd type="none" w="med" len="med"/>
            <a:tailEnd type="none" w="med" len="med"/>
          </a:ln>
          <a:effectLst/>
        </p:spPr>
      </p:cxnSp>
      <p:sp>
        <p:nvSpPr>
          <p:cNvPr id="7" name="Flowchart: Magnetic Disk 6"/>
          <p:cNvSpPr/>
          <p:nvPr/>
        </p:nvSpPr>
        <p:spPr>
          <a:xfrm>
            <a:off x="7039211" y="5638799"/>
            <a:ext cx="1066800" cy="6096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知识库</a:t>
            </a:r>
          </a:p>
        </p:txBody>
      </p:sp>
      <p:sp>
        <p:nvSpPr>
          <p:cNvPr id="34" name="右箭头 69"/>
          <p:cNvSpPr/>
          <p:nvPr/>
        </p:nvSpPr>
        <p:spPr bwMode="auto">
          <a:xfrm rot="16200000">
            <a:off x="7422974" y="5199936"/>
            <a:ext cx="299275" cy="343399"/>
          </a:xfrm>
          <a:prstGeom prst="rightArrow">
            <a:avLst/>
          </a:pr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29467815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15698501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6146" name="Picture 2" descr="âå¾ç½ç» deepmind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5943600" cy="434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711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733800"/>
            <a:ext cx="8763000" cy="2019499"/>
          </a:xfrm>
          <a:prstGeom prst="rect">
            <a:avLst/>
          </a:prstGeom>
        </p:spPr>
      </p:pic>
      <p:sp>
        <p:nvSpPr>
          <p:cNvPr id="6" name="矩形 5"/>
          <p:cNvSpPr/>
          <p:nvPr/>
        </p:nvSpPr>
        <p:spPr>
          <a:xfrm>
            <a:off x="1143000" y="5943600"/>
            <a:ext cx="6019800" cy="307777"/>
          </a:xfrm>
          <a:prstGeom prst="rect">
            <a:avLst/>
          </a:prstGeom>
        </p:spPr>
        <p:txBody>
          <a:bodyPr wrap="square">
            <a:spAutoFit/>
          </a:bodyPr>
          <a:lstStyle/>
          <a:p>
            <a:r>
              <a:rPr lang="en-US" altLang="zh-CN" sz="1400" dirty="0"/>
              <a:t>Relational inductive biases, deep learning, and graph networks</a:t>
            </a:r>
            <a:endParaRPr lang="zh-CN" altLang="en-US" sz="1400"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66012"/>
            <a:ext cx="7293537" cy="2161401"/>
          </a:xfrm>
          <a:prstGeom prst="rect">
            <a:avLst/>
          </a:prstGeom>
        </p:spPr>
      </p:pic>
    </p:spTree>
    <p:extLst>
      <p:ext uri="{BB962C8B-B14F-4D97-AF65-F5344CB8AC3E}">
        <p14:creationId xmlns:p14="http://schemas.microsoft.com/office/powerpoint/2010/main" val="22698688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注意力与记忆机制</a:t>
            </a:r>
          </a:p>
        </p:txBody>
      </p:sp>
    </p:spTree>
    <p:extLst>
      <p:ext uri="{BB962C8B-B14F-4D97-AF65-F5344CB8AC3E}">
        <p14:creationId xmlns:p14="http://schemas.microsoft.com/office/powerpoint/2010/main" val="37881074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F0AB5C-0212-4C08-9722-39F7C8CEF56E}"/>
              </a:ext>
            </a:extLst>
          </p:cNvPr>
          <p:cNvSpPr>
            <a:spLocks noGrp="1"/>
          </p:cNvSpPr>
          <p:nvPr>
            <p:ph type="title"/>
          </p:nvPr>
        </p:nvSpPr>
        <p:spPr/>
        <p:txBody>
          <a:bodyPr/>
          <a:lstStyle/>
          <a:p>
            <a:r>
              <a:rPr lang="zh-CN" altLang="en-US" dirty="0"/>
              <a:t>网络能力</a:t>
            </a:r>
          </a:p>
        </p:txBody>
      </p:sp>
      <p:graphicFrame>
        <p:nvGraphicFramePr>
          <p:cNvPr id="4" name="内容占位符 3">
            <a:extLst>
              <a:ext uri="{FF2B5EF4-FFF2-40B4-BE49-F238E27FC236}">
                <a16:creationId xmlns:a16="http://schemas.microsoft.com/office/drawing/2014/main" id="{4A497143-A791-4EC0-AD72-E64530BDEF9E}"/>
              </a:ext>
            </a:extLst>
          </p:cNvPr>
          <p:cNvGraphicFramePr>
            <a:graphicFrameLocks noGrp="1"/>
          </p:cNvGraphicFramePr>
          <p:nvPr>
            <p:ph sz="quarter" idx="1"/>
            <p:extLst/>
          </p:nvPr>
        </p:nvGraphicFramePr>
        <p:xfrm>
          <a:off x="381000" y="1331567"/>
          <a:ext cx="8229600" cy="3307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B67F021E-3159-42EA-8AF3-04D77E5F2313}"/>
              </a:ext>
            </a:extLst>
          </p:cNvPr>
          <p:cNvSpPr txBox="1"/>
          <p:nvPr/>
        </p:nvSpPr>
        <p:spPr>
          <a:xfrm>
            <a:off x="533400" y="4887426"/>
            <a:ext cx="7696200" cy="1384995"/>
          </a:xfrm>
          <a:prstGeom prst="rect">
            <a:avLst/>
          </a:prstGeom>
          <a:noFill/>
        </p:spPr>
        <p:txBody>
          <a:bodyPr wrap="square" rtlCol="0">
            <a:spAutoFit/>
          </a:bodyPr>
          <a:lstStyle/>
          <a:p>
            <a:r>
              <a:rPr lang="zh-CN" altLang="en-US" sz="2800" dirty="0">
                <a:solidFill>
                  <a:srgbClr val="FF0000"/>
                </a:solidFill>
              </a:rPr>
              <a:t>增加网络能力的另一种思路：</a:t>
            </a:r>
            <a:endParaRPr lang="en-US" altLang="zh-CN" sz="2800" dirty="0">
              <a:solidFill>
                <a:srgbClr val="FF0000"/>
              </a:solidFill>
            </a:endParaRPr>
          </a:p>
          <a:p>
            <a:pPr marL="457200" indent="-457200">
              <a:buFont typeface="Arial" panose="020B0604020202020204" pitchFamily="34" charset="0"/>
              <a:buChar char="•"/>
            </a:pPr>
            <a:r>
              <a:rPr lang="zh-CN" altLang="en-US" sz="2800" dirty="0">
                <a:solidFill>
                  <a:srgbClr val="FF0000"/>
                </a:solidFill>
              </a:rPr>
              <a:t>注意力机制</a:t>
            </a:r>
            <a:endParaRPr lang="en-US" altLang="zh-CN" sz="2800" dirty="0">
              <a:solidFill>
                <a:srgbClr val="FF0000"/>
              </a:solidFill>
            </a:endParaRPr>
          </a:p>
          <a:p>
            <a:pPr marL="457200" indent="-457200">
              <a:buFont typeface="Arial" panose="020B0604020202020204" pitchFamily="34" charset="0"/>
              <a:buChar char="•"/>
            </a:pPr>
            <a:r>
              <a:rPr lang="zh-CN" altLang="en-US" sz="2800" dirty="0">
                <a:solidFill>
                  <a:srgbClr val="FF0000"/>
                </a:solidFill>
              </a:rPr>
              <a:t>外部记忆</a:t>
            </a:r>
            <a:endParaRPr lang="en-US" altLang="zh-CN" sz="2800" dirty="0">
              <a:solidFill>
                <a:srgbClr val="FF0000"/>
              </a:solidFill>
            </a:endParaRPr>
          </a:p>
        </p:txBody>
      </p:sp>
    </p:spTree>
    <p:extLst>
      <p:ext uri="{BB962C8B-B14F-4D97-AF65-F5344CB8AC3E}">
        <p14:creationId xmlns:p14="http://schemas.microsoft.com/office/powerpoint/2010/main" val="18407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A33764A-BD4D-4338-A444-91722EA4B908}"/>
              </a:ext>
            </a:extLst>
          </p:cNvPr>
          <p:cNvSpPr>
            <a:spLocks noGrp="1"/>
          </p:cNvSpPr>
          <p:nvPr>
            <p:ph type="title"/>
          </p:nvPr>
        </p:nvSpPr>
        <p:spPr/>
        <p:txBody>
          <a:bodyPr/>
          <a:lstStyle/>
          <a:p>
            <a:r>
              <a:rPr lang="zh-CN" altLang="en-US" dirty="0"/>
              <a:t>例子：阅读理解</a:t>
            </a:r>
          </a:p>
        </p:txBody>
      </p:sp>
      <p:sp>
        <p:nvSpPr>
          <p:cNvPr id="8" name="内容占位符 7">
            <a:extLst>
              <a:ext uri="{FF2B5EF4-FFF2-40B4-BE49-F238E27FC236}">
                <a16:creationId xmlns:a16="http://schemas.microsoft.com/office/drawing/2014/main" id="{23B63A72-2F2D-41F6-A348-9B6E5F34E675}"/>
              </a:ext>
            </a:extLst>
          </p:cNvPr>
          <p:cNvSpPr>
            <a:spLocks noGrp="1"/>
          </p:cNvSpPr>
          <p:nvPr>
            <p:ph sz="quarter" idx="4294967295"/>
          </p:nvPr>
        </p:nvSpPr>
        <p:spPr>
          <a:xfrm>
            <a:off x="424912" y="2514600"/>
            <a:ext cx="3810000" cy="2438400"/>
          </a:xfrm>
        </p:spPr>
        <p:txBody>
          <a:bodyPr/>
          <a:lstStyle/>
          <a:p>
            <a:pPr marL="0" indent="0">
              <a:buNone/>
            </a:pPr>
            <a:r>
              <a:rPr lang="en-US" altLang="zh-CN" sz="1800" dirty="0"/>
              <a:t>1 John moved to the bedroom.</a:t>
            </a:r>
          </a:p>
          <a:p>
            <a:pPr marL="0" indent="0">
              <a:buNone/>
            </a:pPr>
            <a:r>
              <a:rPr lang="en-US" altLang="zh-CN" sz="1800" dirty="0">
                <a:solidFill>
                  <a:srgbClr val="FF0000"/>
                </a:solidFill>
              </a:rPr>
              <a:t>2 Mary grabbed the football there.</a:t>
            </a:r>
          </a:p>
          <a:p>
            <a:pPr marL="0" indent="0">
              <a:buNone/>
            </a:pPr>
            <a:r>
              <a:rPr lang="en-US" altLang="zh-CN" sz="1800" dirty="0"/>
              <a:t>3 Sandra journeyed to the bedroom.</a:t>
            </a:r>
          </a:p>
          <a:p>
            <a:pPr marL="0" indent="0">
              <a:buNone/>
            </a:pPr>
            <a:r>
              <a:rPr lang="en-US" altLang="zh-CN" sz="1800" dirty="0"/>
              <a:t>4 Sandra went back to the hallway.</a:t>
            </a:r>
          </a:p>
          <a:p>
            <a:pPr marL="0" indent="0">
              <a:buNone/>
            </a:pPr>
            <a:r>
              <a:rPr lang="en-US" altLang="zh-CN" sz="1800" dirty="0"/>
              <a:t>5 Mary moved to the garden.</a:t>
            </a:r>
          </a:p>
          <a:p>
            <a:pPr marL="0" indent="0">
              <a:buNone/>
            </a:pPr>
            <a:r>
              <a:rPr lang="en-US" altLang="zh-CN" sz="1800" dirty="0"/>
              <a:t>6 Mary journeyed to the office.</a:t>
            </a:r>
          </a:p>
          <a:p>
            <a:pPr marL="0" indent="0">
              <a:buNone/>
            </a:pPr>
            <a:r>
              <a:rPr lang="en-US" altLang="zh-CN" sz="1800" dirty="0"/>
              <a:t>7 Where is the football? </a:t>
            </a:r>
            <a:r>
              <a:rPr lang="en-US" altLang="zh-CN" sz="1800" dirty="0">
                <a:solidFill>
                  <a:srgbClr val="FF0000"/>
                </a:solidFill>
              </a:rPr>
              <a:t>office</a:t>
            </a:r>
            <a:endParaRPr lang="zh-CN" altLang="en-US" sz="1800" dirty="0"/>
          </a:p>
        </p:txBody>
      </p:sp>
      <p:sp>
        <p:nvSpPr>
          <p:cNvPr id="11" name="矩形 10">
            <a:extLst>
              <a:ext uri="{FF2B5EF4-FFF2-40B4-BE49-F238E27FC236}">
                <a16:creationId xmlns:a16="http://schemas.microsoft.com/office/drawing/2014/main" id="{0A1C16D3-C183-4DD0-9C9F-A6B259585D59}"/>
              </a:ext>
            </a:extLst>
          </p:cNvPr>
          <p:cNvSpPr/>
          <p:nvPr/>
        </p:nvSpPr>
        <p:spPr>
          <a:xfrm>
            <a:off x="685800" y="1752600"/>
            <a:ext cx="2326278" cy="369332"/>
          </a:xfrm>
          <a:prstGeom prst="rect">
            <a:avLst/>
          </a:prstGeom>
        </p:spPr>
        <p:txBody>
          <a:bodyPr wrap="none">
            <a:spAutoFit/>
          </a:bodyPr>
          <a:lstStyle/>
          <a:p>
            <a:r>
              <a:rPr lang="en-US" altLang="zh-CN" dirty="0"/>
              <a:t>Facebook </a:t>
            </a:r>
            <a:r>
              <a:rPr lang="en-US" altLang="zh-CN" dirty="0" err="1"/>
              <a:t>bAbi</a:t>
            </a:r>
            <a:r>
              <a:rPr lang="en-US" altLang="zh-CN" dirty="0"/>
              <a:t> tasks</a:t>
            </a:r>
            <a:endParaRPr lang="zh-CN" altLang="en-US" dirty="0"/>
          </a:p>
        </p:txBody>
      </p:sp>
      <p:pic>
        <p:nvPicPr>
          <p:cNvPr id="15" name="图片 14">
            <a:extLst>
              <a:ext uri="{FF2B5EF4-FFF2-40B4-BE49-F238E27FC236}">
                <a16:creationId xmlns:a16="http://schemas.microsoft.com/office/drawing/2014/main" id="{35F0CD21-C8FC-4EEE-86E4-49ADC901D1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2400" y="2819400"/>
            <a:ext cx="4967841" cy="2224229"/>
          </a:xfrm>
          <a:prstGeom prst="rect">
            <a:avLst/>
          </a:prstGeom>
        </p:spPr>
      </p:pic>
    </p:spTree>
    <p:extLst>
      <p:ext uri="{BB962C8B-B14F-4D97-AF65-F5344CB8AC3E}">
        <p14:creationId xmlns:p14="http://schemas.microsoft.com/office/powerpoint/2010/main" val="5506511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A33764A-BD4D-4338-A444-91722EA4B908}"/>
              </a:ext>
            </a:extLst>
          </p:cNvPr>
          <p:cNvSpPr>
            <a:spLocks noGrp="1"/>
          </p:cNvSpPr>
          <p:nvPr>
            <p:ph type="title"/>
          </p:nvPr>
        </p:nvSpPr>
        <p:spPr/>
        <p:txBody>
          <a:bodyPr/>
          <a:lstStyle/>
          <a:p>
            <a:r>
              <a:rPr lang="zh-CN" altLang="en-US" dirty="0"/>
              <a:t>例子：阅读理解 </a:t>
            </a:r>
            <a:r>
              <a:rPr lang="en-US" altLang="zh-CN" dirty="0" err="1"/>
              <a:t>SQuAD</a:t>
            </a:r>
            <a:endParaRPr lang="zh-CN" altLang="en-US" dirty="0"/>
          </a:p>
        </p:txBody>
      </p:sp>
      <p:pic>
        <p:nvPicPr>
          <p:cNvPr id="3" name="图片 2">
            <a:extLst>
              <a:ext uri="{FF2B5EF4-FFF2-40B4-BE49-F238E27FC236}">
                <a16:creationId xmlns:a16="http://schemas.microsoft.com/office/drawing/2014/main" id="{C908F2C6-67FF-4FF0-A731-4EE54F5C4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447800"/>
            <a:ext cx="6281721" cy="4558460"/>
          </a:xfrm>
          <a:prstGeom prst="rect">
            <a:avLst/>
          </a:prstGeom>
        </p:spPr>
      </p:pic>
    </p:spTree>
    <p:extLst>
      <p:ext uri="{BB962C8B-B14F-4D97-AF65-F5344CB8AC3E}">
        <p14:creationId xmlns:p14="http://schemas.microsoft.com/office/powerpoint/2010/main" val="314250614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由于优化算法和计算能力的限制，神经网络在实践中很难达到通用近似的能力。</a:t>
            </a:r>
            <a:endParaRPr lang="en-US" altLang="zh-CN" dirty="0"/>
          </a:p>
          <a:p>
            <a:pPr lvl="1"/>
            <a:r>
              <a:rPr lang="zh-CN" altLang="en-US" dirty="0"/>
              <a:t>网络不能太复杂（参数太多）</a:t>
            </a:r>
            <a:endParaRPr lang="en-US" altLang="zh-CN" dirty="0"/>
          </a:p>
          <a:p>
            <a:r>
              <a:rPr lang="zh-CN" altLang="en-US" dirty="0"/>
              <a:t>如何提高网络能力</a:t>
            </a:r>
            <a:endParaRPr lang="en-US" altLang="zh-CN" dirty="0"/>
          </a:p>
          <a:p>
            <a:pPr lvl="1"/>
            <a:r>
              <a:rPr lang="zh-CN" altLang="en-US" dirty="0"/>
              <a:t>局部连接</a:t>
            </a:r>
            <a:endParaRPr lang="en-US" altLang="zh-CN" dirty="0"/>
          </a:p>
          <a:p>
            <a:pPr lvl="1"/>
            <a:r>
              <a:rPr lang="zh-CN" altLang="en-US" dirty="0"/>
              <a:t>权重共享</a:t>
            </a:r>
            <a:endParaRPr lang="en-US" altLang="zh-CN" dirty="0"/>
          </a:p>
          <a:p>
            <a:pPr lvl="1"/>
            <a:r>
              <a:rPr lang="zh-CN" altLang="en-US" dirty="0"/>
              <a:t>汇聚操作</a:t>
            </a:r>
            <a:endParaRPr lang="en-US" altLang="zh-CN" dirty="0"/>
          </a:p>
          <a:p>
            <a:pPr lvl="1"/>
            <a:r>
              <a:rPr lang="zh-CN" altLang="en-US" dirty="0"/>
              <a:t>？</a:t>
            </a:r>
          </a:p>
        </p:txBody>
      </p:sp>
      <p:graphicFrame>
        <p:nvGraphicFramePr>
          <p:cNvPr id="4" name="图示 3"/>
          <p:cNvGraphicFramePr/>
          <p:nvPr>
            <p:extLst/>
          </p:nvPr>
        </p:nvGraphicFramePr>
        <p:xfrm>
          <a:off x="3810000" y="3210560"/>
          <a:ext cx="3581400" cy="294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1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大脑中的注意力</a:t>
            </a:r>
          </a:p>
        </p:txBody>
      </p:sp>
      <p:sp>
        <p:nvSpPr>
          <p:cNvPr id="3" name="内容占位符 2"/>
          <p:cNvSpPr>
            <a:spLocks noGrp="1"/>
          </p:cNvSpPr>
          <p:nvPr>
            <p:ph sz="quarter" idx="1"/>
          </p:nvPr>
        </p:nvSpPr>
        <p:spPr/>
        <p:txBody>
          <a:bodyPr/>
          <a:lstStyle/>
          <a:p>
            <a:r>
              <a:rPr lang="zh-CN" altLang="en-US" dirty="0"/>
              <a:t>人脑每个时刻接收的外界输入信息非常多，包括来源于视觉、听觉、触觉的各种各样的信息。</a:t>
            </a:r>
            <a:endParaRPr lang="en-US" altLang="zh-CN" dirty="0"/>
          </a:p>
          <a:p>
            <a:r>
              <a:rPr lang="zh-CN" altLang="en-US" dirty="0"/>
              <a:t>但就视觉来说，眼睛每秒钟都会发送千万比特的信息给视觉神经系统。</a:t>
            </a:r>
            <a:endParaRPr lang="en-US" altLang="zh-CN" dirty="0"/>
          </a:p>
          <a:p>
            <a:r>
              <a:rPr lang="zh-CN" altLang="en-US" dirty="0"/>
              <a:t>人脑通过</a:t>
            </a:r>
            <a:r>
              <a:rPr lang="zh-CN" altLang="en-US" dirty="0">
                <a:solidFill>
                  <a:srgbClr val="FF0000"/>
                </a:solidFill>
              </a:rPr>
              <a:t>注意力</a:t>
            </a:r>
            <a:r>
              <a:rPr lang="zh-CN" altLang="en-US" dirty="0"/>
              <a:t>来解决</a:t>
            </a:r>
            <a:r>
              <a:rPr lang="zh-CN" altLang="en-US" dirty="0">
                <a:solidFill>
                  <a:srgbClr val="FF0000"/>
                </a:solidFill>
              </a:rPr>
              <a:t>信息超载问题</a:t>
            </a:r>
            <a:r>
              <a:rPr lang="zh-CN" altLang="en-US" dirty="0"/>
              <a:t>。</a:t>
            </a:r>
          </a:p>
        </p:txBody>
      </p:sp>
    </p:spTree>
    <p:extLst>
      <p:ext uri="{BB962C8B-B14F-4D97-AF65-F5344CB8AC3E}">
        <p14:creationId xmlns:p14="http://schemas.microsoft.com/office/powerpoint/2010/main" val="40196409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注意力示例</a:t>
            </a:r>
          </a:p>
        </p:txBody>
      </p:sp>
      <p:pic>
        <p:nvPicPr>
          <p:cNvPr id="4098" name="Picture 2" descr="https://images.fastcompany.com/upload/nyt-heatma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1905000"/>
            <a:ext cx="59055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7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实际的</a:t>
            </a:r>
            <a:r>
              <a:rPr lang="en-US" altLang="zh-CN" dirty="0"/>
              <a:t>NLP</a:t>
            </a:r>
            <a:r>
              <a:rPr lang="zh-CN" altLang="en-US" dirty="0"/>
              <a:t>技术路线</a:t>
            </a:r>
          </a:p>
        </p:txBody>
      </p:sp>
      <p:pic>
        <p:nvPicPr>
          <p:cNvPr id="2050" name="Picture 2" descr="Difference Between Classical NLP and Deep Learni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5800" y="1447800"/>
            <a:ext cx="7324725"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71055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p>
        </p:txBody>
      </p:sp>
      <p:sp>
        <p:nvSpPr>
          <p:cNvPr id="3" name="内容占位符 2"/>
          <p:cNvSpPr>
            <a:spLocks noGrp="1"/>
          </p:cNvSpPr>
          <p:nvPr>
            <p:ph sz="quarter" idx="1"/>
          </p:nvPr>
        </p:nvSpPr>
        <p:spPr/>
        <p:txBody>
          <a:bodyPr/>
          <a:lstStyle/>
          <a:p>
            <a:r>
              <a:rPr lang="zh-CN" altLang="en-US" dirty="0"/>
              <a:t>自下而上</a:t>
            </a:r>
            <a:endParaRPr lang="en-US" altLang="zh-CN" dirty="0"/>
          </a:p>
          <a:p>
            <a:endParaRPr lang="en-US" altLang="zh-CN" dirty="0"/>
          </a:p>
          <a:p>
            <a:endParaRPr lang="en-US" altLang="zh-CN" dirty="0"/>
          </a:p>
          <a:p>
            <a:endParaRPr lang="en-US" altLang="zh-CN" dirty="0"/>
          </a:p>
          <a:p>
            <a:r>
              <a:rPr lang="zh-CN" altLang="en-US" dirty="0"/>
              <a:t>自上而下</a:t>
            </a:r>
          </a:p>
        </p:txBody>
      </p:sp>
      <p:sp>
        <p:nvSpPr>
          <p:cNvPr id="4" name="文本框 3"/>
          <p:cNvSpPr txBox="1"/>
          <p:nvPr/>
        </p:nvSpPr>
        <p:spPr>
          <a:xfrm>
            <a:off x="2819400" y="2286000"/>
            <a:ext cx="2783134" cy="523220"/>
          </a:xfrm>
          <a:prstGeom prst="rect">
            <a:avLst/>
          </a:prstGeom>
          <a:noFill/>
        </p:spPr>
        <p:txBody>
          <a:bodyPr wrap="none" rtlCol="0">
            <a:spAutoFit/>
          </a:bodyPr>
          <a:lstStyle/>
          <a:p>
            <a:r>
              <a:rPr lang="zh-CN" altLang="en-US" sz="2800" dirty="0"/>
              <a:t>汇聚（</a:t>
            </a:r>
            <a:r>
              <a:rPr lang="en-US" altLang="zh-CN" sz="2800" dirty="0"/>
              <a:t>pooling</a:t>
            </a:r>
            <a:r>
              <a:rPr lang="zh-CN" altLang="en-US" sz="2800" dirty="0"/>
              <a:t>）</a:t>
            </a:r>
          </a:p>
        </p:txBody>
      </p:sp>
      <p:sp>
        <p:nvSpPr>
          <p:cNvPr id="5" name="文本框 4"/>
          <p:cNvSpPr txBox="1"/>
          <p:nvPr/>
        </p:nvSpPr>
        <p:spPr>
          <a:xfrm>
            <a:off x="2970884" y="4724400"/>
            <a:ext cx="2480166" cy="523220"/>
          </a:xfrm>
          <a:prstGeom prst="rect">
            <a:avLst/>
          </a:prstGeom>
          <a:noFill/>
        </p:spPr>
        <p:txBody>
          <a:bodyPr wrap="none" rtlCol="0">
            <a:spAutoFit/>
          </a:bodyPr>
          <a:lstStyle/>
          <a:p>
            <a:r>
              <a:rPr lang="zh-CN" altLang="en-US" sz="2800" dirty="0"/>
              <a:t>会聚（</a:t>
            </a:r>
            <a:r>
              <a:rPr lang="en-US" altLang="zh-CN" sz="2800" dirty="0"/>
              <a:t>focus</a:t>
            </a:r>
            <a:r>
              <a:rPr lang="zh-CN" altLang="en-US" sz="2800" dirty="0"/>
              <a:t>）</a:t>
            </a:r>
          </a:p>
        </p:txBody>
      </p:sp>
    </p:spTree>
    <p:extLst>
      <p:ext uri="{BB962C8B-B14F-4D97-AF65-F5344CB8AC3E}">
        <p14:creationId xmlns:p14="http://schemas.microsoft.com/office/powerpoint/2010/main" val="9992366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注意力机制的问题定义</a:t>
            </a:r>
          </a:p>
        </p:txBody>
      </p:sp>
      <p:pic>
        <p:nvPicPr>
          <p:cNvPr id="4" name="图片 3">
            <a:extLst>
              <a:ext uri="{FF2B5EF4-FFF2-40B4-BE49-F238E27FC236}">
                <a16:creationId xmlns:a16="http://schemas.microsoft.com/office/drawing/2014/main" id="{2593240D-3728-4022-82FE-D4513D123B75}"/>
              </a:ext>
            </a:extLst>
          </p:cNvPr>
          <p:cNvPicPr>
            <a:picLocks noChangeAspect="1"/>
          </p:cNvPicPr>
          <p:nvPr/>
        </p:nvPicPr>
        <p:blipFill rotWithShape="1">
          <a:blip r:embed="rId2">
            <a:extLst>
              <a:ext uri="{28A0092B-C50C-407E-A947-70E740481C1C}">
                <a14:useLocalDpi xmlns:a14="http://schemas.microsoft.com/office/drawing/2010/main" val="0"/>
              </a:ext>
            </a:extLst>
          </a:blip>
          <a:srcRect t="8032" b="15057"/>
          <a:stretch/>
        </p:blipFill>
        <p:spPr>
          <a:xfrm>
            <a:off x="1379860" y="2093317"/>
            <a:ext cx="5096127" cy="540000"/>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5533B32-4482-4AE3-B355-C5903F8294D7}"/>
                  </a:ext>
                </a:extLst>
              </p:cNvPr>
              <p:cNvSpPr txBox="1"/>
              <p:nvPr/>
            </p:nvSpPr>
            <p:spPr>
              <a:xfrm>
                <a:off x="7391400" y="3429000"/>
                <a:ext cx="3882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𝒒</m:t>
                      </m:r>
                    </m:oMath>
                  </m:oMathPara>
                </a14:m>
                <a:endParaRPr lang="zh-CN" altLang="en-US" b="1" dirty="0"/>
              </a:p>
            </p:txBody>
          </p:sp>
        </mc:Choice>
        <mc:Fallback xmlns="">
          <p:sp>
            <p:nvSpPr>
              <p:cNvPr id="5" name="文本框 4">
                <a:extLst>
                  <a:ext uri="{FF2B5EF4-FFF2-40B4-BE49-F238E27FC236}">
                    <a16:creationId xmlns:a16="http://schemas.microsoft.com/office/drawing/2014/main" id="{35533B32-4482-4AE3-B355-C5903F8294D7}"/>
                  </a:ext>
                </a:extLst>
              </p:cNvPr>
              <p:cNvSpPr txBox="1">
                <a:spLocks noRot="1" noChangeAspect="1" noMove="1" noResize="1" noEditPoints="1" noAdjustHandles="1" noChangeArrowheads="1" noChangeShapeType="1" noTextEdit="1"/>
              </p:cNvSpPr>
              <p:nvPr/>
            </p:nvSpPr>
            <p:spPr>
              <a:xfrm>
                <a:off x="7391400" y="3429000"/>
                <a:ext cx="388248" cy="369332"/>
              </a:xfrm>
              <a:prstGeom prst="rect">
                <a:avLst/>
              </a:prstGeom>
              <a:blipFill>
                <a:blip r:embed="rId3"/>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C2F92E5-7267-4C8E-8367-17151F6CA699}"/>
                  </a:ext>
                </a:extLst>
              </p:cNvPr>
              <p:cNvSpPr txBox="1"/>
              <p:nvPr/>
            </p:nvSpPr>
            <p:spPr>
              <a:xfrm>
                <a:off x="3733800" y="5029200"/>
                <a:ext cx="3914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𝒂</m:t>
                      </m:r>
                    </m:oMath>
                  </m:oMathPara>
                </a14:m>
                <a:endParaRPr lang="zh-CN" altLang="en-US" b="1" dirty="0"/>
              </a:p>
            </p:txBody>
          </p:sp>
        </mc:Choice>
        <mc:Fallback xmlns="">
          <p:sp>
            <p:nvSpPr>
              <p:cNvPr id="6" name="文本框 5">
                <a:extLst>
                  <a:ext uri="{FF2B5EF4-FFF2-40B4-BE49-F238E27FC236}">
                    <a16:creationId xmlns:a16="http://schemas.microsoft.com/office/drawing/2014/main" id="{EC2F92E5-7267-4C8E-8367-17151F6CA699}"/>
                  </a:ext>
                </a:extLst>
              </p:cNvPr>
              <p:cNvSpPr txBox="1">
                <a:spLocks noRot="1" noChangeAspect="1" noMove="1" noResize="1" noEditPoints="1" noAdjustHandles="1" noChangeArrowheads="1" noChangeShapeType="1" noTextEdit="1"/>
              </p:cNvSpPr>
              <p:nvPr/>
            </p:nvSpPr>
            <p:spPr>
              <a:xfrm>
                <a:off x="3733800" y="5029200"/>
                <a:ext cx="391453" cy="369332"/>
              </a:xfrm>
              <a:prstGeom prst="rect">
                <a:avLst/>
              </a:prstGeom>
              <a:blipFill>
                <a:blip r:embed="rId4"/>
                <a:stretch>
                  <a:fillRect/>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88B1DE82-5B45-4DD2-A51A-3D873E028134}"/>
              </a:ext>
            </a:extLst>
          </p:cNvPr>
          <p:cNvCxnSpPr>
            <a:cxnSpLocks/>
            <a:endCxn id="6" idx="0"/>
          </p:cNvCxnSpPr>
          <p:nvPr/>
        </p:nvCxnSpPr>
        <p:spPr>
          <a:xfrm>
            <a:off x="3929527" y="2819400"/>
            <a:ext cx="0" cy="22098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B1AF51B-E9B1-4B5A-A87F-60B9C58BE931}"/>
              </a:ext>
            </a:extLst>
          </p:cNvPr>
          <p:cNvCxnSpPr>
            <a:cxnSpLocks/>
            <a:stCxn id="5" idx="1"/>
          </p:cNvCxnSpPr>
          <p:nvPr/>
        </p:nvCxnSpPr>
        <p:spPr>
          <a:xfrm flipH="1">
            <a:off x="3927924" y="3613666"/>
            <a:ext cx="3463476" cy="0"/>
          </a:xfrm>
          <a:prstGeom prst="straightConnector1">
            <a:avLst/>
          </a:prstGeom>
          <a:ln w="57150">
            <a:tailEnd type="none"/>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DC5D8A7-6AF1-4E0B-966C-6FCE4F0F4330}"/>
              </a:ext>
            </a:extLst>
          </p:cNvPr>
          <p:cNvCxnSpPr/>
          <p:nvPr/>
        </p:nvCxnSpPr>
        <p:spPr>
          <a:xfrm>
            <a:off x="1447800" y="2819400"/>
            <a:ext cx="502818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7552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注意力模型</a:t>
            </a:r>
          </a:p>
        </p:txBody>
      </p:sp>
      <mc:AlternateContent xmlns:mc="http://schemas.openxmlformats.org/markup-compatibility/2006" xmlns:a14="http://schemas.microsoft.com/office/drawing/2010/main">
        <mc:Choice Requires="a14">
          <p:sp>
            <p:nvSpPr>
              <p:cNvPr id="18" name="内容占位符 17">
                <a:extLst>
                  <a:ext uri="{FF2B5EF4-FFF2-40B4-BE49-F238E27FC236}">
                    <a16:creationId xmlns:a16="http://schemas.microsoft.com/office/drawing/2014/main" id="{22F24509-78A9-4ED6-A9C9-44F9E25928B5}"/>
                  </a:ext>
                </a:extLst>
              </p:cNvPr>
              <p:cNvSpPr>
                <a:spLocks noGrp="1"/>
              </p:cNvSpPr>
              <p:nvPr>
                <p:ph sz="quarter" idx="1"/>
              </p:nvPr>
            </p:nvSpPr>
            <p:spPr/>
            <p:txBody>
              <a:bodyPr/>
              <a:lstStyle/>
              <a:p>
                <a:r>
                  <a:rPr lang="zh-CN" altLang="en-US" dirty="0"/>
                  <a:t>软性注意力机制（</a:t>
                </a:r>
                <a:r>
                  <a:rPr lang="en-US" altLang="zh-CN" dirty="0"/>
                  <a:t>soft attention mechanism</a:t>
                </a:r>
                <a:r>
                  <a:rPr lang="zh-CN" altLang="en-US" dirty="0"/>
                  <a:t>）</a:t>
                </a:r>
              </a:p>
              <a:p>
                <a:r>
                  <a:rPr lang="zh-CN" altLang="en-US" dirty="0"/>
                  <a:t>注意力机制可以分为两步</a:t>
                </a:r>
                <a:endParaRPr lang="en-US" altLang="zh-CN" dirty="0"/>
              </a:p>
              <a:p>
                <a:pPr lvl="1"/>
                <a:r>
                  <a:rPr lang="zh-CN" altLang="en-US" dirty="0"/>
                  <a:t>计算注意力分布</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 </m:t>
                    </m:r>
                  </m:oMath>
                </a14:m>
                <a:r>
                  <a:rPr lang="zh-CN" altLang="en-US" dirty="0"/>
                  <a:t>，</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根据</a:t>
                </a:r>
                <a:r>
                  <a:rPr lang="en-US" altLang="zh-CN" dirty="0"/>
                  <a:t>α</a:t>
                </a:r>
                <a:r>
                  <a:rPr lang="zh-CN" altLang="en-US" dirty="0"/>
                  <a:t>来计算输入信息的加权平均。</a:t>
                </a:r>
                <a:endParaRPr lang="en-US" altLang="zh-CN" dirty="0"/>
              </a:p>
              <a:p>
                <a:endParaRPr lang="zh-CN" altLang="en-US" dirty="0"/>
              </a:p>
            </p:txBody>
          </p:sp>
        </mc:Choice>
        <mc:Fallback xmlns="">
          <p:sp>
            <p:nvSpPr>
              <p:cNvPr id="18" name="内容占位符 17">
                <a:extLst>
                  <a:ext uri="{FF2B5EF4-FFF2-40B4-BE49-F238E27FC236}">
                    <a16:creationId xmlns:a16="http://schemas.microsoft.com/office/drawing/2014/main" id="{22F24509-78A9-4ED6-A9C9-44F9E25928B5}"/>
                  </a:ext>
                </a:extLst>
              </p:cNvPr>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79EBAD22-F092-47E4-89CD-132A5575D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826" y="2209800"/>
            <a:ext cx="3429000" cy="3617808"/>
          </a:xfrm>
          <a:prstGeom prst="rect">
            <a:avLst/>
          </a:prstGeom>
        </p:spPr>
      </p:pic>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063A1AB-628B-47A3-803E-319ED1190397}"/>
                  </a:ext>
                </a:extLst>
              </p:cNvPr>
              <p:cNvSpPr/>
              <p:nvPr/>
            </p:nvSpPr>
            <p:spPr>
              <a:xfrm>
                <a:off x="4272673" y="2890839"/>
                <a:ext cx="1891030" cy="369332"/>
              </a:xfrm>
              <a:prstGeom prst="rect">
                <a:avLst/>
              </a:prstGeom>
            </p:spPr>
            <p:txBody>
              <a:bodyPr wrap="none">
                <a:spAutoFit/>
              </a:bodyPr>
              <a:lstStyle/>
              <a:p>
                <a14:m>
                  <m:oMath xmlns:m="http://schemas.openxmlformats.org/officeDocument/2006/math">
                    <m:r>
                      <a:rPr lang="en-US" altLang="zh-CN" i="1" smtClean="0">
                        <a:solidFill>
                          <a:srgbClr val="FF0000"/>
                        </a:solidFill>
                        <a:latin typeface="Cambria Math" panose="02040503050406030204" pitchFamily="18" charset="0"/>
                      </a:rPr>
                      <m:t>𝑠</m:t>
                    </m:r>
                    <m:r>
                      <a:rPr lang="en-US" altLang="zh-CN"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i="1">
                            <a:solidFill>
                              <a:srgbClr val="FF0000"/>
                            </a:solidFill>
                            <a:latin typeface="Cambria Math" panose="02040503050406030204" pitchFamily="18" charset="0"/>
                          </a:rPr>
                          <m:t>𝑖</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𝑞</m:t>
                    </m:r>
                    <m:r>
                      <a:rPr lang="en-US" altLang="zh-CN" i="1">
                        <a:solidFill>
                          <a:srgbClr val="FF0000"/>
                        </a:solidFill>
                        <a:latin typeface="Cambria Math" panose="02040503050406030204" pitchFamily="18" charset="0"/>
                      </a:rPr>
                      <m:t>)</m:t>
                    </m:r>
                  </m:oMath>
                </a14:m>
                <a:r>
                  <a:rPr lang="zh-CN" altLang="en-US" dirty="0">
                    <a:solidFill>
                      <a:srgbClr val="FF0000"/>
                    </a:solidFill>
                  </a:rPr>
                  <a:t> 打分函数</a:t>
                </a:r>
                <a:endParaRPr lang="en-US" altLang="zh-CN" dirty="0">
                  <a:solidFill>
                    <a:srgbClr val="FF0000"/>
                  </a:solidFill>
                </a:endParaRPr>
              </a:p>
            </p:txBody>
          </p:sp>
        </mc:Choice>
        <mc:Fallback xmlns="">
          <p:sp>
            <p:nvSpPr>
              <p:cNvPr id="11" name="矩形 10">
                <a:extLst>
                  <a:ext uri="{FF2B5EF4-FFF2-40B4-BE49-F238E27FC236}">
                    <a16:creationId xmlns:a16="http://schemas.microsoft.com/office/drawing/2014/main" id="{8063A1AB-628B-47A3-803E-319ED1190397}"/>
                  </a:ext>
                </a:extLst>
              </p:cNvPr>
              <p:cNvSpPr>
                <a:spLocks noRot="1" noChangeAspect="1" noMove="1" noResize="1" noEditPoints="1" noAdjustHandles="1" noChangeArrowheads="1" noChangeShapeType="1" noTextEdit="1"/>
              </p:cNvSpPr>
              <p:nvPr/>
            </p:nvSpPr>
            <p:spPr>
              <a:xfrm>
                <a:off x="4272673" y="2890839"/>
                <a:ext cx="1891030" cy="369332"/>
              </a:xfrm>
              <a:prstGeom prst="rect">
                <a:avLst/>
              </a:prstGeom>
              <a:blipFill>
                <a:blip r:embed="rId4"/>
                <a:stretch>
                  <a:fillRect t="-6557" r="-2258" b="-26230"/>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BCDF3D7C-DEF4-4E85-BBE6-A2D4A905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8385" y="2743200"/>
            <a:ext cx="2264288" cy="1730874"/>
          </a:xfrm>
          <a:prstGeom prst="rect">
            <a:avLst/>
          </a:prstGeom>
        </p:spPr>
      </p:pic>
      <p:pic>
        <p:nvPicPr>
          <p:cNvPr id="17" name="图片 16">
            <a:extLst>
              <a:ext uri="{FF2B5EF4-FFF2-40B4-BE49-F238E27FC236}">
                <a16:creationId xmlns:a16="http://schemas.microsoft.com/office/drawing/2014/main" id="{643D6309-1B5C-4D6B-BD86-09F2536F48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4872399"/>
            <a:ext cx="2296946" cy="1170245"/>
          </a:xfrm>
          <a:prstGeom prst="rect">
            <a:avLst/>
          </a:prstGeom>
        </p:spPr>
      </p:pic>
    </p:spTree>
    <p:extLst>
      <p:ext uri="{BB962C8B-B14F-4D97-AF65-F5344CB8AC3E}">
        <p14:creationId xmlns:p14="http://schemas.microsoft.com/office/powerpoint/2010/main" val="22967272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17F4922-E12D-4B55-A8FD-EFDDDA7A75A6}"/>
                  </a:ext>
                </a:extLst>
              </p:cNvPr>
              <p:cNvSpPr>
                <a:spLocks noGrp="1"/>
              </p:cNvSpPr>
              <p:nvPr>
                <p:ph type="title"/>
              </p:nvPr>
            </p:nvSpPr>
            <p:spPr/>
            <p:txBody>
              <a:bodyPr/>
              <a:lstStyle/>
              <a:p>
                <a:r>
                  <a:rPr lang="zh-CN" altLang="en-US" dirty="0"/>
                  <a:t>注意力打分函数</a:t>
                </a:r>
                <a14:m>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𝑞</m:t>
                    </m:r>
                    <m:r>
                      <a:rPr lang="en-US" altLang="zh-CN" i="1">
                        <a:latin typeface="Cambria Math" panose="02040503050406030204" pitchFamily="18" charset="0"/>
                      </a:rPr>
                      <m:t>)</m:t>
                    </m:r>
                  </m:oMath>
                </a14:m>
                <a:r>
                  <a:rPr lang="zh-CN" altLang="en-US" dirty="0"/>
                  <a:t> </a:t>
                </a:r>
              </a:p>
            </p:txBody>
          </p:sp>
        </mc:Choice>
        <mc:Fallback xmlns="">
          <p:sp>
            <p:nvSpPr>
              <p:cNvPr id="2" name="标题 1">
                <a:extLst>
                  <a:ext uri="{FF2B5EF4-FFF2-40B4-BE49-F238E27FC236}">
                    <a16:creationId xmlns:a16="http://schemas.microsoft.com/office/drawing/2014/main" id="{D17F4922-E12D-4B55-A8FD-EFDDDA7A75A6}"/>
                  </a:ext>
                </a:extLst>
              </p:cNvPr>
              <p:cNvSpPr>
                <a:spLocks noGrp="1" noRot="1" noChangeAspect="1" noMove="1" noResize="1" noEditPoints="1" noAdjustHandles="1" noChangeArrowheads="1" noChangeShapeType="1" noTextEdit="1"/>
              </p:cNvSpPr>
              <p:nvPr>
                <p:ph type="title"/>
              </p:nvPr>
            </p:nvSpPr>
            <p:spPr>
              <a:blipFill>
                <a:blip r:embed="rId2"/>
                <a:stretch>
                  <a:fillRect l="-2222" b="-2269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B8C926F-B711-48A0-9B6F-51FD0B0FA0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430771"/>
            <a:ext cx="7057412" cy="2494286"/>
          </a:xfrm>
          <a:prstGeom prst="rect">
            <a:avLst/>
          </a:prstGeom>
        </p:spPr>
      </p:pic>
    </p:spTree>
    <p:extLst>
      <p:ext uri="{BB962C8B-B14F-4D97-AF65-F5344CB8AC3E}">
        <p14:creationId xmlns:p14="http://schemas.microsoft.com/office/powerpoint/2010/main" val="5399771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E5595-9457-44DF-84AD-697E9B0C3CE2}"/>
              </a:ext>
            </a:extLst>
          </p:cNvPr>
          <p:cNvSpPr>
            <a:spLocks noGrp="1"/>
          </p:cNvSpPr>
          <p:nvPr>
            <p:ph type="title"/>
          </p:nvPr>
        </p:nvSpPr>
        <p:spPr/>
        <p:txBody>
          <a:bodyPr/>
          <a:lstStyle/>
          <a:p>
            <a:r>
              <a:rPr lang="zh-CN" altLang="en-US" dirty="0"/>
              <a:t>注意力模型</a:t>
            </a:r>
          </a:p>
        </p:txBody>
      </p:sp>
      <p:sp>
        <p:nvSpPr>
          <p:cNvPr id="3" name="内容占位符 2">
            <a:extLst>
              <a:ext uri="{FF2B5EF4-FFF2-40B4-BE49-F238E27FC236}">
                <a16:creationId xmlns:a16="http://schemas.microsoft.com/office/drawing/2014/main" id="{8BCEE08A-D372-49C0-9212-87BA554DAA51}"/>
              </a:ext>
            </a:extLst>
          </p:cNvPr>
          <p:cNvSpPr>
            <a:spLocks noGrp="1"/>
          </p:cNvSpPr>
          <p:nvPr>
            <p:ph sz="quarter" idx="1"/>
          </p:nvPr>
        </p:nvSpPr>
        <p:spPr/>
        <p:txBody>
          <a:bodyPr/>
          <a:lstStyle/>
          <a:p>
            <a:r>
              <a:rPr lang="zh-CN" altLang="en-US" dirty="0"/>
              <a:t>文本分类</a:t>
            </a:r>
          </a:p>
        </p:txBody>
      </p:sp>
      <p:sp>
        <p:nvSpPr>
          <p:cNvPr id="4" name="矩形 3">
            <a:extLst>
              <a:ext uri="{FF2B5EF4-FFF2-40B4-BE49-F238E27FC236}">
                <a16:creationId xmlns:a16="http://schemas.microsoft.com/office/drawing/2014/main" id="{234A6FF0-F3F2-49F3-8D1D-C3EFFACA5387}"/>
              </a:ext>
            </a:extLst>
          </p:cNvPr>
          <p:cNvSpPr/>
          <p:nvPr/>
        </p:nvSpPr>
        <p:spPr>
          <a:xfrm>
            <a:off x="4419600" y="1447800"/>
            <a:ext cx="4572000" cy="307777"/>
          </a:xfrm>
          <a:prstGeom prst="rect">
            <a:avLst/>
          </a:prstGeom>
        </p:spPr>
        <p:txBody>
          <a:bodyPr>
            <a:spAutoFit/>
          </a:bodyPr>
          <a:lstStyle/>
          <a:p>
            <a:r>
              <a:rPr lang="en-US" altLang="zh-CN" sz="1400" dirty="0">
                <a:hlinkClick r:id="rId2"/>
              </a:rPr>
              <a:t>https://colinraffel.com/publications/iclr2016feed.pdf</a:t>
            </a:r>
            <a:endParaRPr lang="zh-CN" altLang="en-US" sz="1400" dirty="0"/>
          </a:p>
        </p:txBody>
      </p:sp>
      <p:pic>
        <p:nvPicPr>
          <p:cNvPr id="6" name="图片 5">
            <a:extLst>
              <a:ext uri="{FF2B5EF4-FFF2-40B4-BE49-F238E27FC236}">
                <a16:creationId xmlns:a16="http://schemas.microsoft.com/office/drawing/2014/main" id="{D4091D09-56F6-4922-B470-79A657FA4E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00" y="2212776"/>
            <a:ext cx="5178856" cy="3939383"/>
          </a:xfrm>
          <a:prstGeom prst="rect">
            <a:avLst/>
          </a:prstGeom>
        </p:spPr>
      </p:pic>
    </p:spTree>
    <p:extLst>
      <p:ext uri="{BB962C8B-B14F-4D97-AF65-F5344CB8AC3E}">
        <p14:creationId xmlns:p14="http://schemas.microsoft.com/office/powerpoint/2010/main" val="97200790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注意力的变种</a:t>
            </a:r>
          </a:p>
        </p:txBody>
      </p:sp>
      <p:sp>
        <p:nvSpPr>
          <p:cNvPr id="3" name="内容占位符 2"/>
          <p:cNvSpPr>
            <a:spLocks noGrp="1"/>
          </p:cNvSpPr>
          <p:nvPr>
            <p:ph sz="quarter" idx="1"/>
          </p:nvPr>
        </p:nvSpPr>
        <p:spPr/>
        <p:txBody>
          <a:bodyPr/>
          <a:lstStyle/>
          <a:p>
            <a:r>
              <a:rPr lang="zh-CN" altLang="en-US" dirty="0"/>
              <a:t>多头注意力</a:t>
            </a:r>
            <a:r>
              <a:rPr lang="en-US" altLang="zh-CN" dirty="0"/>
              <a:t>Multi-Head Attention</a:t>
            </a:r>
          </a:p>
          <a:p>
            <a:r>
              <a:rPr lang="zh-CN" altLang="en-US" dirty="0"/>
              <a:t>硬注意力 </a:t>
            </a:r>
            <a:r>
              <a:rPr lang="en-US" altLang="zh-CN" dirty="0"/>
              <a:t>Hard Attention</a:t>
            </a:r>
          </a:p>
          <a:p>
            <a:r>
              <a:rPr lang="zh-CN" altLang="en-US" dirty="0"/>
              <a:t>结构化注意力 </a:t>
            </a:r>
            <a:r>
              <a:rPr lang="en-US" altLang="zh-CN" dirty="0"/>
              <a:t>Structure Attention</a:t>
            </a:r>
          </a:p>
          <a:p>
            <a:r>
              <a:rPr lang="zh-CN" altLang="en-US" dirty="0"/>
              <a:t>指针网络 </a:t>
            </a:r>
            <a:r>
              <a:rPr lang="en-US" altLang="zh-CN" dirty="0"/>
              <a:t>Pointer Network</a:t>
            </a:r>
          </a:p>
          <a:p>
            <a:r>
              <a:rPr lang="zh-CN" altLang="en-US" dirty="0"/>
              <a:t>双向注意力</a:t>
            </a:r>
            <a:r>
              <a:rPr lang="en-US" altLang="zh-CN" dirty="0"/>
              <a:t>Bi-Directional Attention</a:t>
            </a:r>
          </a:p>
          <a:p>
            <a:r>
              <a:rPr lang="zh-CN" altLang="en-US" dirty="0"/>
              <a:t>键值对注意力 </a:t>
            </a:r>
            <a:r>
              <a:rPr lang="en-US" altLang="zh-CN" dirty="0"/>
              <a:t>Key-Value Attention</a:t>
            </a:r>
          </a:p>
          <a:p>
            <a:r>
              <a:rPr lang="zh-CN" altLang="en-US" dirty="0"/>
              <a:t>自注意力 </a:t>
            </a:r>
            <a:r>
              <a:rPr lang="en-US" altLang="zh-CN" dirty="0"/>
              <a:t>Self/Intra Attention</a:t>
            </a:r>
          </a:p>
          <a:p>
            <a:r>
              <a:rPr lang="en-US" altLang="zh-CN" dirty="0"/>
              <a:t>…</a:t>
            </a:r>
            <a:endParaRPr lang="zh-CN" altLang="en-US" dirty="0"/>
          </a:p>
        </p:txBody>
      </p:sp>
    </p:spTree>
    <p:extLst>
      <p:ext uri="{BB962C8B-B14F-4D97-AF65-F5344CB8AC3E}">
        <p14:creationId xmlns:p14="http://schemas.microsoft.com/office/powerpoint/2010/main" val="3259724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D4AF0-2694-4A70-95A0-12E6855F7904}"/>
              </a:ext>
            </a:extLst>
          </p:cNvPr>
          <p:cNvSpPr>
            <a:spLocks noGrp="1"/>
          </p:cNvSpPr>
          <p:nvPr>
            <p:ph type="title"/>
          </p:nvPr>
        </p:nvSpPr>
        <p:spPr/>
        <p:txBody>
          <a:bodyPr/>
          <a:lstStyle/>
          <a:p>
            <a:r>
              <a:rPr lang="zh-CN" altLang="en-US" dirty="0"/>
              <a:t>自注意力模型</a:t>
            </a:r>
          </a:p>
        </p:txBody>
      </p:sp>
      <p:sp>
        <p:nvSpPr>
          <p:cNvPr id="3" name="内容占位符 2">
            <a:extLst>
              <a:ext uri="{FF2B5EF4-FFF2-40B4-BE49-F238E27FC236}">
                <a16:creationId xmlns:a16="http://schemas.microsoft.com/office/drawing/2014/main" id="{DC7E94AF-FAE4-45B1-AAF1-76C463E189EE}"/>
              </a:ext>
            </a:extLst>
          </p:cNvPr>
          <p:cNvSpPr>
            <a:spLocks noGrp="1"/>
          </p:cNvSpPr>
          <p:nvPr>
            <p:ph sz="quarter" idx="1"/>
          </p:nvPr>
        </p:nvSpPr>
        <p:spPr/>
        <p:txBody>
          <a:bodyPr/>
          <a:lstStyle/>
          <a:p>
            <a:r>
              <a:rPr lang="zh-CN" altLang="en-US" dirty="0"/>
              <a:t>当使用神经网络来处理一个变长的向量序列时，我们通常可以使用</a:t>
            </a:r>
            <a:r>
              <a:rPr lang="zh-CN" altLang="en-US" dirty="0">
                <a:solidFill>
                  <a:srgbClr val="FF0000"/>
                </a:solidFill>
              </a:rPr>
              <a:t>卷积网络</a:t>
            </a:r>
            <a:r>
              <a:rPr lang="zh-CN" altLang="en-US" dirty="0"/>
              <a:t>或</a:t>
            </a:r>
            <a:r>
              <a:rPr lang="zh-CN" altLang="en-US" dirty="0">
                <a:solidFill>
                  <a:srgbClr val="FF0000"/>
                </a:solidFill>
              </a:rPr>
              <a:t>循环网络</a:t>
            </a:r>
            <a:r>
              <a:rPr lang="zh-CN" altLang="en-US" dirty="0"/>
              <a:t>进行编码来得到一个相同长度的输出向量序列。</a:t>
            </a:r>
          </a:p>
        </p:txBody>
      </p:sp>
      <p:pic>
        <p:nvPicPr>
          <p:cNvPr id="5" name="图片 4">
            <a:extLst>
              <a:ext uri="{FF2B5EF4-FFF2-40B4-BE49-F238E27FC236}">
                <a16:creationId xmlns:a16="http://schemas.microsoft.com/office/drawing/2014/main" id="{D3B0DDBC-343C-4CD3-B7F0-594ED4E1C2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581400"/>
            <a:ext cx="6124074" cy="1600200"/>
          </a:xfrm>
          <a:prstGeom prst="rect">
            <a:avLst/>
          </a:prstGeom>
        </p:spPr>
      </p:pic>
      <p:sp>
        <p:nvSpPr>
          <p:cNvPr id="6" name="矩形 5">
            <a:extLst>
              <a:ext uri="{FF2B5EF4-FFF2-40B4-BE49-F238E27FC236}">
                <a16:creationId xmlns:a16="http://schemas.microsoft.com/office/drawing/2014/main" id="{208FE6D2-F7E8-4058-B3A2-34D725313AD5}"/>
              </a:ext>
            </a:extLst>
          </p:cNvPr>
          <p:cNvSpPr/>
          <p:nvPr/>
        </p:nvSpPr>
        <p:spPr>
          <a:xfrm>
            <a:off x="2147637" y="5229386"/>
            <a:ext cx="4572000" cy="369332"/>
          </a:xfrm>
          <a:prstGeom prst="rect">
            <a:avLst/>
          </a:prstGeom>
        </p:spPr>
        <p:txBody>
          <a:bodyPr>
            <a:spAutoFit/>
          </a:bodyPr>
          <a:lstStyle/>
          <a:p>
            <a:pPr algn="ctr"/>
            <a:r>
              <a:rPr lang="zh-CN" altLang="en-US" dirty="0">
                <a:solidFill>
                  <a:srgbClr val="FF0000"/>
                </a:solidFill>
              </a:rPr>
              <a:t>只建模了输入信息的局部依赖关系</a:t>
            </a:r>
          </a:p>
        </p:txBody>
      </p:sp>
    </p:spTree>
    <p:extLst>
      <p:ext uri="{BB962C8B-B14F-4D97-AF65-F5344CB8AC3E}">
        <p14:creationId xmlns:p14="http://schemas.microsoft.com/office/powerpoint/2010/main" val="36556816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D4AF0-2694-4A70-95A0-12E6855F7904}"/>
              </a:ext>
            </a:extLst>
          </p:cNvPr>
          <p:cNvSpPr>
            <a:spLocks noGrp="1"/>
          </p:cNvSpPr>
          <p:nvPr>
            <p:ph type="title"/>
          </p:nvPr>
        </p:nvSpPr>
        <p:spPr/>
        <p:txBody>
          <a:bodyPr/>
          <a:lstStyle/>
          <a:p>
            <a:r>
              <a:rPr lang="zh-CN" altLang="en-US" dirty="0"/>
              <a:t>自注意力模型</a:t>
            </a:r>
          </a:p>
        </p:txBody>
      </p:sp>
      <p:sp>
        <p:nvSpPr>
          <p:cNvPr id="3" name="内容占位符 2">
            <a:extLst>
              <a:ext uri="{FF2B5EF4-FFF2-40B4-BE49-F238E27FC236}">
                <a16:creationId xmlns:a16="http://schemas.microsoft.com/office/drawing/2014/main" id="{DC7E94AF-FAE4-45B1-AAF1-76C463E189EE}"/>
              </a:ext>
            </a:extLst>
          </p:cNvPr>
          <p:cNvSpPr>
            <a:spLocks noGrp="1"/>
          </p:cNvSpPr>
          <p:nvPr>
            <p:ph sz="quarter" idx="1"/>
          </p:nvPr>
        </p:nvSpPr>
        <p:spPr/>
        <p:txBody>
          <a:bodyPr/>
          <a:lstStyle/>
          <a:p>
            <a:r>
              <a:rPr lang="zh-CN" altLang="en-US" dirty="0"/>
              <a:t>如何建立非局部（</a:t>
            </a:r>
            <a:r>
              <a:rPr lang="en-US" altLang="zh-CN" dirty="0"/>
              <a:t>Non-local</a:t>
            </a:r>
            <a:r>
              <a:rPr lang="zh-CN" altLang="en-US" dirty="0"/>
              <a:t>）的依赖关系</a:t>
            </a:r>
            <a:endParaRPr lang="en-US" altLang="zh-CN" dirty="0"/>
          </a:p>
          <a:p>
            <a:pPr lvl="1"/>
            <a:r>
              <a:rPr lang="zh-CN" altLang="en-US" dirty="0"/>
              <a:t>全连接？</a:t>
            </a:r>
          </a:p>
        </p:txBody>
      </p:sp>
      <p:sp>
        <p:nvSpPr>
          <p:cNvPr id="6" name="矩形 5">
            <a:extLst>
              <a:ext uri="{FF2B5EF4-FFF2-40B4-BE49-F238E27FC236}">
                <a16:creationId xmlns:a16="http://schemas.microsoft.com/office/drawing/2014/main" id="{208FE6D2-F7E8-4058-B3A2-34D725313AD5}"/>
              </a:ext>
            </a:extLst>
          </p:cNvPr>
          <p:cNvSpPr/>
          <p:nvPr/>
        </p:nvSpPr>
        <p:spPr>
          <a:xfrm>
            <a:off x="2133600" y="5454134"/>
            <a:ext cx="4572000" cy="369332"/>
          </a:xfrm>
          <a:prstGeom prst="rect">
            <a:avLst/>
          </a:prstGeom>
        </p:spPr>
        <p:txBody>
          <a:bodyPr>
            <a:spAutoFit/>
          </a:bodyPr>
          <a:lstStyle/>
          <a:p>
            <a:pPr algn="ctr"/>
            <a:r>
              <a:rPr lang="zh-CN" altLang="en-US" dirty="0">
                <a:solidFill>
                  <a:srgbClr val="FF0000"/>
                </a:solidFill>
              </a:rPr>
              <a:t>无法处理变长问题</a:t>
            </a:r>
          </a:p>
        </p:txBody>
      </p:sp>
      <p:pic>
        <p:nvPicPr>
          <p:cNvPr id="7" name="图片 6">
            <a:extLst>
              <a:ext uri="{FF2B5EF4-FFF2-40B4-BE49-F238E27FC236}">
                <a16:creationId xmlns:a16="http://schemas.microsoft.com/office/drawing/2014/main" id="{AA0A0317-6948-4E3D-9489-419BABFB3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2456008"/>
            <a:ext cx="5257800" cy="2904738"/>
          </a:xfrm>
          <a:prstGeom prst="rect">
            <a:avLst/>
          </a:prstGeom>
        </p:spPr>
      </p:pic>
    </p:spTree>
    <p:extLst>
      <p:ext uri="{BB962C8B-B14F-4D97-AF65-F5344CB8AC3E}">
        <p14:creationId xmlns:p14="http://schemas.microsoft.com/office/powerpoint/2010/main" val="18285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D4AF0-2694-4A70-95A0-12E6855F7904}"/>
              </a:ext>
            </a:extLst>
          </p:cNvPr>
          <p:cNvSpPr>
            <a:spLocks noGrp="1"/>
          </p:cNvSpPr>
          <p:nvPr>
            <p:ph type="title"/>
          </p:nvPr>
        </p:nvSpPr>
        <p:spPr/>
        <p:txBody>
          <a:bodyPr/>
          <a:lstStyle/>
          <a:p>
            <a:r>
              <a:rPr lang="zh-CN" altLang="en-US" dirty="0"/>
              <a:t>自注意力模型</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7E94AF-FAE4-45B1-AAF1-76C463E189EE}"/>
                  </a:ext>
                </a:extLst>
              </p:cNvPr>
              <p:cNvSpPr>
                <a:spLocks noGrp="1"/>
              </p:cNvSpPr>
              <p:nvPr>
                <p:ph sz="quarter" idx="1"/>
              </p:nvPr>
            </p:nvSpPr>
            <p:spPr>
              <a:xfrm>
                <a:off x="457200" y="1219200"/>
                <a:ext cx="8229600" cy="4937760"/>
              </a:xfrm>
            </p:spPr>
            <p:txBody>
              <a:bodyPr/>
              <a:lstStyle/>
              <a:p>
                <a:r>
                  <a:rPr lang="zh-CN" altLang="en-US" dirty="0"/>
                  <a:t>输入序列为</a:t>
                </a:r>
                <a14:m>
                  <m:oMath xmlns:m="http://schemas.openxmlformats.org/officeDocument/2006/math">
                    <m:r>
                      <a:rPr lang="en-US" altLang="zh-CN" i="1" dirty="0" smtClean="0">
                        <a:latin typeface="Cambria Math" panose="02040503050406030204" pitchFamily="18" charset="0"/>
                      </a:rPr>
                      <m:t>𝑋</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i="1" dirty="0" smtClean="0">
                            <a:latin typeface="Cambria Math" panose="02040503050406030204" pitchFamily="18" charset="0"/>
                          </a:rPr>
                          <m:t>1</m:t>
                        </m:r>
                      </m:sub>
                    </m:sSub>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𝒙</m:t>
                        </m:r>
                      </m:e>
                      <m:sub>
                        <m:r>
                          <a:rPr lang="en-US" altLang="zh-CN" i="1" dirty="0" smtClean="0">
                            <a:latin typeface="Cambria Math" panose="02040503050406030204" pitchFamily="18" charset="0"/>
                          </a:rPr>
                          <m:t>𝑁</m:t>
                        </m:r>
                      </m:sub>
                    </m:sSub>
                    <m:r>
                      <a:rPr lang="en-US" altLang="zh-CN" i="1"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𝑅</m:t>
                        </m:r>
                      </m:e>
                      <m:sup>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𝑑</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m:t>
                        </m:r>
                        <m:r>
                          <a:rPr lang="en-US" altLang="zh-CN" i="1" dirty="0">
                            <a:latin typeface="Cambria Math" panose="02040503050406030204" pitchFamily="18" charset="0"/>
                          </a:rPr>
                          <m:t>𝑁</m:t>
                        </m:r>
                      </m:sup>
                    </m:sSup>
                  </m:oMath>
                </a14:m>
                <a:endParaRPr lang="en-US" altLang="zh-CN" dirty="0"/>
              </a:p>
              <a:p>
                <a:r>
                  <a:rPr lang="zh-CN" altLang="en-US" dirty="0"/>
                  <a:t>首先生成三个向量序列</a:t>
                </a:r>
                <a:endParaRPr lang="en-US" altLang="zh-CN" dirty="0"/>
              </a:p>
              <a:p>
                <a:endParaRPr lang="en-US" altLang="zh-CN" dirty="0"/>
              </a:p>
              <a:p>
                <a:endParaRPr lang="en-US" altLang="zh-CN" dirty="0"/>
              </a:p>
              <a:p>
                <a:endParaRPr lang="en-US" altLang="zh-CN" dirty="0"/>
              </a:p>
              <a:p>
                <a:r>
                  <a:rPr lang="zh-CN" altLang="en-US" dirty="0"/>
                  <a:t>计算</a:t>
                </a:r>
                <a14:m>
                  <m:oMath xmlns:m="http://schemas.openxmlformats.org/officeDocument/2006/math">
                    <m:sSub>
                      <m:sSubPr>
                        <m:ctrlPr>
                          <a:rPr lang="en-US" altLang="zh-CN" i="1" dirty="0" smtClean="0">
                            <a:latin typeface="Cambria Math" panose="02040503050406030204" pitchFamily="18" charset="0"/>
                          </a:rPr>
                        </m:ctrlPr>
                      </m:sSubPr>
                      <m:e>
                        <m:r>
                          <a:rPr lang="en-US" altLang="zh-CN" b="1" i="1" dirty="0" smtClean="0">
                            <a:latin typeface="Cambria Math" panose="02040503050406030204" pitchFamily="18" charset="0"/>
                          </a:rPr>
                          <m:t>𝒉</m:t>
                        </m:r>
                      </m:e>
                      <m:sub>
                        <m:r>
                          <a:rPr lang="en-US" altLang="zh-CN" i="1" dirty="0" smtClean="0">
                            <a:latin typeface="Cambria Math" panose="02040503050406030204" pitchFamily="18" charset="0"/>
                          </a:rPr>
                          <m:t>𝑖</m:t>
                        </m:r>
                      </m:sub>
                    </m:sSub>
                  </m:oMath>
                </a14:m>
                <a:r>
                  <a:rPr lang="zh-CN" altLang="en-US" dirty="0"/>
                  <a:t> </a:t>
                </a:r>
              </a:p>
            </p:txBody>
          </p:sp>
        </mc:Choice>
        <mc:Fallback xmlns="">
          <p:sp>
            <p:nvSpPr>
              <p:cNvPr id="3" name="内容占位符 2">
                <a:extLst>
                  <a:ext uri="{FF2B5EF4-FFF2-40B4-BE49-F238E27FC236}">
                    <a16:creationId xmlns:a16="http://schemas.microsoft.com/office/drawing/2014/main" id="{DC7E94AF-FAE4-45B1-AAF1-76C463E189EE}"/>
                  </a:ext>
                </a:extLst>
              </p:cNvPr>
              <p:cNvSpPr>
                <a:spLocks noGrp="1" noRot="1" noChangeAspect="1" noMove="1" noResize="1" noEditPoints="1" noAdjustHandles="1" noChangeArrowheads="1" noChangeShapeType="1" noTextEdit="1"/>
              </p:cNvSpPr>
              <p:nvPr>
                <p:ph sz="quarter" idx="1"/>
              </p:nvPr>
            </p:nvSpPr>
            <p:spPr>
              <a:xfrm>
                <a:off x="457200" y="1219200"/>
                <a:ext cx="8229600" cy="4937760"/>
              </a:xfrm>
              <a:blipFill>
                <a:blip r:embed="rId2"/>
                <a:stretch>
                  <a:fillRect l="-1037" t="-135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C26226C-0BBA-48C1-ABDE-C6A3586FB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501645"/>
            <a:ext cx="2286000" cy="1237686"/>
          </a:xfrm>
          <a:prstGeom prst="rect">
            <a:avLst/>
          </a:prstGeom>
        </p:spPr>
      </p:pic>
      <p:pic>
        <p:nvPicPr>
          <p:cNvPr id="9" name="图片 8">
            <a:extLst>
              <a:ext uri="{FF2B5EF4-FFF2-40B4-BE49-F238E27FC236}">
                <a16:creationId xmlns:a16="http://schemas.microsoft.com/office/drawing/2014/main" id="{2BA45624-6105-42A9-A4DC-3C20199E2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531255"/>
            <a:ext cx="2427578" cy="1643786"/>
          </a:xfrm>
          <a:prstGeom prst="rect">
            <a:avLst/>
          </a:prstGeom>
        </p:spPr>
      </p:pic>
      <p:pic>
        <p:nvPicPr>
          <p:cNvPr id="11" name="图片 10">
            <a:extLst>
              <a:ext uri="{FF2B5EF4-FFF2-40B4-BE49-F238E27FC236}">
                <a16:creationId xmlns:a16="http://schemas.microsoft.com/office/drawing/2014/main" id="{CFD57A44-B0CD-4A8C-81CA-5B2E01B730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9500" y="2819400"/>
            <a:ext cx="4670573" cy="1852947"/>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6C69BAEA-5A8A-4D7C-83E4-0294E3B1A42E}"/>
                  </a:ext>
                </a:extLst>
              </p:cNvPr>
              <p:cNvSpPr/>
              <p:nvPr/>
            </p:nvSpPr>
            <p:spPr>
              <a:xfrm>
                <a:off x="4814495" y="4748547"/>
                <a:ext cx="3864556" cy="391646"/>
              </a:xfrm>
              <a:prstGeom prst="rect">
                <a:avLst/>
              </a:prstGeom>
            </p:spPr>
            <p:txBody>
              <a:bodyPr wrap="square">
                <a:spAutoFit/>
              </a:bodyPr>
              <a:lstStyle/>
              <a:p>
                <a:pPr algn="ctr"/>
                <a:r>
                  <a:rPr lang="zh-CN" altLang="en-US" dirty="0">
                    <a:solidFill>
                      <a:srgbClr val="FF0000"/>
                    </a:solidFill>
                  </a:rPr>
                  <a:t>连接权重</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zh-CN" altLang="en-US" i="1" dirty="0" smtClean="0">
                            <a:solidFill>
                              <a:srgbClr val="FF0000"/>
                            </a:solidFill>
                            <a:latin typeface="Cambria Math" panose="02040503050406030204" pitchFamily="18" charset="0"/>
                          </a:rPr>
                          <m:t>𝛼</m:t>
                        </m:r>
                      </m:e>
                      <m:sub>
                        <m:r>
                          <a:rPr lang="zh-CN" altLang="en-US" i="1" dirty="0" smtClean="0">
                            <a:solidFill>
                              <a:srgbClr val="FF0000"/>
                            </a:solidFill>
                            <a:latin typeface="Cambria Math" panose="02040503050406030204" pitchFamily="18" charset="0"/>
                          </a:rPr>
                          <m:t>𝑖</m:t>
                        </m:r>
                        <m:r>
                          <a:rPr lang="zh-CN" altLang="en-US" i="1" dirty="0">
                            <a:solidFill>
                              <a:srgbClr val="FF0000"/>
                            </a:solidFill>
                            <a:latin typeface="Cambria Math" panose="02040503050406030204" pitchFamily="18" charset="0"/>
                          </a:rPr>
                          <m:t>𝑗</m:t>
                        </m:r>
                      </m:sub>
                    </m:sSub>
                    <m:r>
                      <a:rPr lang="zh-CN" altLang="en-US" i="1" dirty="0" smtClean="0">
                        <a:solidFill>
                          <a:srgbClr val="FF0000"/>
                        </a:solidFill>
                        <a:latin typeface="Cambria Math" panose="02040503050406030204" pitchFamily="18" charset="0"/>
                      </a:rPr>
                      <m:t> </m:t>
                    </m:r>
                  </m:oMath>
                </a14:m>
                <a:r>
                  <a:rPr lang="zh-CN" altLang="en-US" dirty="0">
                    <a:solidFill>
                      <a:srgbClr val="FF0000"/>
                    </a:solidFill>
                  </a:rPr>
                  <a:t>由注意力机制动态生成</a:t>
                </a:r>
              </a:p>
            </p:txBody>
          </p:sp>
        </mc:Choice>
        <mc:Fallback xmlns="">
          <p:sp>
            <p:nvSpPr>
              <p:cNvPr id="12" name="矩形 11">
                <a:extLst>
                  <a:ext uri="{FF2B5EF4-FFF2-40B4-BE49-F238E27FC236}">
                    <a16:creationId xmlns:a16="http://schemas.microsoft.com/office/drawing/2014/main" id="{6C69BAEA-5A8A-4D7C-83E4-0294E3B1A42E}"/>
                  </a:ext>
                </a:extLst>
              </p:cNvPr>
              <p:cNvSpPr>
                <a:spLocks noRot="1" noChangeAspect="1" noMove="1" noResize="1" noEditPoints="1" noAdjustHandles="1" noChangeArrowheads="1" noChangeShapeType="1" noTextEdit="1"/>
              </p:cNvSpPr>
              <p:nvPr/>
            </p:nvSpPr>
            <p:spPr>
              <a:xfrm>
                <a:off x="4814495" y="4748547"/>
                <a:ext cx="3864556" cy="391646"/>
              </a:xfrm>
              <a:prstGeom prst="rect">
                <a:avLst/>
              </a:prstGeom>
              <a:blipFill>
                <a:blip r:embed="rId6"/>
                <a:stretch>
                  <a:fillRect t="-6250" b="-218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357162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160FC0-F8A3-4ECC-8DE4-4FD5330A6330}"/>
              </a:ext>
            </a:extLst>
          </p:cNvPr>
          <p:cNvSpPr>
            <a:spLocks noGrp="1"/>
          </p:cNvSpPr>
          <p:nvPr>
            <p:ph type="title"/>
          </p:nvPr>
        </p:nvSpPr>
        <p:spPr/>
        <p:txBody>
          <a:bodyPr/>
          <a:lstStyle/>
          <a:p>
            <a:r>
              <a:rPr lang="en-US" altLang="zh-CN" dirty="0"/>
              <a:t>Multi-Head Attention</a:t>
            </a:r>
            <a:endParaRPr lang="zh-CN" altLang="en-US" dirty="0"/>
          </a:p>
        </p:txBody>
      </p:sp>
      <p:sp>
        <p:nvSpPr>
          <p:cNvPr id="4" name="内容占位符 3">
            <a:extLst>
              <a:ext uri="{FF2B5EF4-FFF2-40B4-BE49-F238E27FC236}">
                <a16:creationId xmlns:a16="http://schemas.microsoft.com/office/drawing/2014/main" id="{318F8A38-79A9-4652-956A-3C1180ED8077}"/>
              </a:ext>
            </a:extLst>
          </p:cNvPr>
          <p:cNvSpPr>
            <a:spLocks noGrp="1"/>
          </p:cNvSpPr>
          <p:nvPr>
            <p:ph sz="quarter" idx="1"/>
          </p:nvPr>
        </p:nvSpPr>
        <p:spPr/>
        <p:txBody>
          <a:bodyPr/>
          <a:lstStyle/>
          <a:p>
            <a:r>
              <a:rPr lang="zh-CN" altLang="en-US" dirty="0"/>
              <a:t>全连接</a:t>
            </a:r>
            <a:r>
              <a:rPr lang="en-US" altLang="zh-CN" dirty="0"/>
              <a:t>+</a:t>
            </a:r>
            <a:r>
              <a:rPr lang="zh-CN" altLang="en-US" dirty="0"/>
              <a:t>动态参数</a:t>
            </a:r>
          </a:p>
        </p:txBody>
      </p:sp>
      <p:pic>
        <p:nvPicPr>
          <p:cNvPr id="1026" name="Picture 2" descr="http://jalammar.github.io/images/t/transformer_self-attention_visualization_2.png">
            <a:extLst>
              <a:ext uri="{FF2B5EF4-FFF2-40B4-BE49-F238E27FC236}">
                <a16:creationId xmlns:a16="http://schemas.microsoft.com/office/drawing/2014/main" id="{00398C10-BEC3-41DF-8207-AB598BB99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2400301"/>
            <a:ext cx="3128963" cy="28217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jalammar.github.io/images/t/transformer_self-attention_visualization_3.png">
            <a:extLst>
              <a:ext uri="{FF2B5EF4-FFF2-40B4-BE49-F238E27FC236}">
                <a16:creationId xmlns:a16="http://schemas.microsoft.com/office/drawing/2014/main" id="{C0C08475-7E32-4AE2-BFA5-E7C1C1C68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2400300"/>
            <a:ext cx="2986088"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042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608F3D-3F89-496E-B7CB-9E8A9203663D}"/>
              </a:ext>
            </a:extLst>
          </p:cNvPr>
          <p:cNvSpPr>
            <a:spLocks noGrp="1"/>
          </p:cNvSpPr>
          <p:nvPr>
            <p:ph type="title"/>
          </p:nvPr>
        </p:nvSpPr>
        <p:spPr/>
        <p:txBody>
          <a:bodyPr/>
          <a:lstStyle/>
          <a:p>
            <a:r>
              <a:rPr lang="zh-CN" altLang="en-US" dirty="0"/>
              <a:t>自然语言处理中的典型任务</a:t>
            </a:r>
          </a:p>
        </p:txBody>
      </p:sp>
      <p:graphicFrame>
        <p:nvGraphicFramePr>
          <p:cNvPr id="4" name="内容占位符 3">
            <a:extLst>
              <a:ext uri="{FF2B5EF4-FFF2-40B4-BE49-F238E27FC236}">
                <a16:creationId xmlns:a16="http://schemas.microsoft.com/office/drawing/2014/main" id="{9B865298-D13E-445E-A5A3-AEBA26F8582F}"/>
              </a:ext>
            </a:extLst>
          </p:cNvPr>
          <p:cNvGraphicFramePr>
            <a:graphicFrameLocks noGrp="1"/>
          </p:cNvGraphicFramePr>
          <p:nvPr>
            <p:ph sz="quarter" idx="1"/>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496494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DB8C9D-640B-4568-AFD6-992B93B83A2A}"/>
              </a:ext>
            </a:extLst>
          </p:cNvPr>
          <p:cNvSpPr>
            <a:spLocks noGrp="1"/>
          </p:cNvSpPr>
          <p:nvPr>
            <p:ph type="title"/>
          </p:nvPr>
        </p:nvSpPr>
        <p:spPr/>
        <p:txBody>
          <a:bodyPr/>
          <a:lstStyle/>
          <a:p>
            <a:r>
              <a:rPr lang="en-US" altLang="zh-CN" dirty="0"/>
              <a:t>Transformer</a:t>
            </a:r>
            <a:endParaRPr lang="zh-CN" altLang="en-US" dirty="0"/>
          </a:p>
        </p:txBody>
      </p:sp>
      <p:pic>
        <p:nvPicPr>
          <p:cNvPr id="9" name="图片 8">
            <a:extLst>
              <a:ext uri="{FF2B5EF4-FFF2-40B4-BE49-F238E27FC236}">
                <a16:creationId xmlns:a16="http://schemas.microsoft.com/office/drawing/2014/main" id="{10DC680D-F30C-4A1E-80FD-E6ED95E6E9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4450" y="2057400"/>
            <a:ext cx="6629400" cy="3314700"/>
          </a:xfrm>
          <a:prstGeom prst="rect">
            <a:avLst/>
          </a:prstGeom>
        </p:spPr>
      </p:pic>
    </p:spTree>
    <p:extLst>
      <p:ext uri="{BB962C8B-B14F-4D97-AF65-F5344CB8AC3E}">
        <p14:creationId xmlns:p14="http://schemas.microsoft.com/office/powerpoint/2010/main" val="33425957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23C390-88B8-452D-885A-CDA51246F41B}"/>
              </a:ext>
            </a:extLst>
          </p:cNvPr>
          <p:cNvSpPr>
            <a:spLocks noGrp="1"/>
          </p:cNvSpPr>
          <p:nvPr>
            <p:ph type="title"/>
          </p:nvPr>
        </p:nvSpPr>
        <p:spPr/>
        <p:txBody>
          <a:bodyPr/>
          <a:lstStyle/>
          <a:p>
            <a:r>
              <a:rPr lang="zh-CN" altLang="en-US" dirty="0"/>
              <a:t>复杂度分析</a:t>
            </a: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E5D466AE-2650-46E1-AA07-B3B6E3F46488}"/>
                  </a:ext>
                </a:extLst>
              </p:cNvPr>
              <p:cNvGraphicFramePr>
                <a:graphicFrameLocks noGrp="1"/>
              </p:cNvGraphicFramePr>
              <p:nvPr>
                <p:extLst/>
              </p:nvPr>
            </p:nvGraphicFramePr>
            <p:xfrm>
              <a:off x="571500" y="2628901"/>
              <a:ext cx="8001000" cy="1885950"/>
            </p:xfrm>
            <a:graphic>
              <a:graphicData uri="http://schemas.openxmlformats.org/drawingml/2006/table">
                <a:tbl>
                  <a:tblPr firstRow="1" bandRow="1">
                    <a:tableStyleId>{C083E6E3-FA7D-4D7B-A595-EF9225AFEA82}</a:tableStyleId>
                  </a:tblPr>
                  <a:tblGrid>
                    <a:gridCol w="2336059">
                      <a:extLst>
                        <a:ext uri="{9D8B030D-6E8A-4147-A177-3AD203B41FA5}">
                          <a16:colId xmlns:a16="http://schemas.microsoft.com/office/drawing/2014/main" val="1746704327"/>
                        </a:ext>
                      </a:extLst>
                    </a:gridCol>
                    <a:gridCol w="1664441">
                      <a:extLst>
                        <a:ext uri="{9D8B030D-6E8A-4147-A177-3AD203B41FA5}">
                          <a16:colId xmlns:a16="http://schemas.microsoft.com/office/drawing/2014/main" val="3929350079"/>
                        </a:ext>
                      </a:extLst>
                    </a:gridCol>
                    <a:gridCol w="2000250">
                      <a:extLst>
                        <a:ext uri="{9D8B030D-6E8A-4147-A177-3AD203B41FA5}">
                          <a16:colId xmlns:a16="http://schemas.microsoft.com/office/drawing/2014/main" val="1441800721"/>
                        </a:ext>
                      </a:extLst>
                    </a:gridCol>
                    <a:gridCol w="2000250">
                      <a:extLst>
                        <a:ext uri="{9D8B030D-6E8A-4147-A177-3AD203B41FA5}">
                          <a16:colId xmlns:a16="http://schemas.microsoft.com/office/drawing/2014/main" val="1311136585"/>
                        </a:ext>
                      </a:extLst>
                    </a:gridCol>
                  </a:tblGrid>
                  <a:tr h="464991">
                    <a:tc>
                      <a:txBody>
                        <a:bodyPr/>
                        <a:lstStyle/>
                        <a:p>
                          <a:pPr algn="ctr"/>
                          <a:r>
                            <a:rPr lang="zh-CN" altLang="en-US" sz="2100" dirty="0"/>
                            <a:t>模型</a:t>
                          </a:r>
                          <a:endParaRPr lang="zh-CN" altLang="en-US" sz="2100" b="0" dirty="0"/>
                        </a:p>
                      </a:txBody>
                      <a:tcPr marL="68580" marR="68580" marT="34290" marB="34290"/>
                    </a:tc>
                    <a:tc>
                      <a:txBody>
                        <a:bodyPr/>
                        <a:lstStyle/>
                        <a:p>
                          <a:pPr algn="ctr"/>
                          <a:r>
                            <a:rPr lang="zh-CN" altLang="en-US" sz="2100" dirty="0"/>
                            <a:t>每层复杂度</a:t>
                          </a:r>
                          <a:endParaRPr lang="zh-CN" altLang="en-US" sz="2100" b="0" dirty="0"/>
                        </a:p>
                      </a:txBody>
                      <a:tcPr marL="68580" marR="68580" marT="34290" marB="34290"/>
                    </a:tc>
                    <a:tc>
                      <a:txBody>
                        <a:bodyPr/>
                        <a:lstStyle/>
                        <a:p>
                          <a:pPr algn="ctr"/>
                          <a:r>
                            <a:rPr lang="zh-CN" altLang="en-US" sz="2100" dirty="0"/>
                            <a:t>序列操作数</a:t>
                          </a:r>
                          <a:endParaRPr lang="zh-CN" altLang="en-US" sz="2100" b="0" dirty="0"/>
                        </a:p>
                      </a:txBody>
                      <a:tcPr marL="68580" marR="68580" marT="34290" marB="34290"/>
                    </a:tc>
                    <a:tc>
                      <a:txBody>
                        <a:bodyPr/>
                        <a:lstStyle/>
                        <a:p>
                          <a:pPr algn="ctr"/>
                          <a:r>
                            <a:rPr lang="zh-CN" altLang="en-US" sz="2100" dirty="0"/>
                            <a:t>最大路径长度</a:t>
                          </a:r>
                          <a:endParaRPr lang="zh-CN" altLang="en-US" sz="2100" b="0" dirty="0"/>
                        </a:p>
                      </a:txBody>
                      <a:tcPr marL="68580" marR="68580" marT="34290" marB="34290"/>
                    </a:tc>
                    <a:extLst>
                      <a:ext uri="{0D108BD9-81ED-4DB2-BD59-A6C34878D82A}">
                        <a16:rowId xmlns:a16="http://schemas.microsoft.com/office/drawing/2014/main" val="3876373690"/>
                      </a:ext>
                    </a:extLst>
                  </a:tr>
                  <a:tr h="473653">
                    <a:tc>
                      <a:txBody>
                        <a:bodyPr/>
                        <a:lstStyle/>
                        <a:p>
                          <a:pPr algn="ctr"/>
                          <a:r>
                            <a:rPr lang="en-US" altLang="zh-CN" sz="2100" dirty="0"/>
                            <a:t>CNN</a:t>
                          </a:r>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r>
                                  <a:rPr lang="en-US" altLang="zh-CN" sz="2100" smtClean="0">
                                    <a:latin typeface="Cambria Math" panose="02040503050406030204" pitchFamily="18" charset="0"/>
                                  </a:rPr>
                                  <m:t>𝑘𝐿</m:t>
                                </m:r>
                                <m:sSup>
                                  <m:sSupPr>
                                    <m:ctrlPr>
                                      <a:rPr lang="en-US" altLang="zh-CN" sz="2100" i="1" smtClean="0">
                                        <a:latin typeface="Cambria Math" panose="02040503050406030204" pitchFamily="18" charset="0"/>
                                      </a:rPr>
                                    </m:ctrlPr>
                                  </m:sSupPr>
                                  <m:e>
                                    <m:r>
                                      <a:rPr lang="en-US" altLang="zh-CN" sz="2100" smtClean="0">
                                        <a:latin typeface="Cambria Math" panose="02040503050406030204" pitchFamily="18" charset="0"/>
                                      </a:rPr>
                                      <m:t>𝑑</m:t>
                                    </m:r>
                                  </m:e>
                                  <m:sup>
                                    <m:r>
                                      <a:rPr lang="en-US" altLang="zh-CN" sz="2100" smtClean="0">
                                        <a:latin typeface="Cambria Math" panose="02040503050406030204" pitchFamily="18" charset="0"/>
                                      </a:rPr>
                                      <m:t>2</m:t>
                                    </m:r>
                                  </m:sup>
                                </m:sSup>
                                <m:r>
                                  <a:rPr lang="en-US" altLang="zh-CN" sz="2100" smtClean="0">
                                    <a:latin typeface="Cambria Math" panose="02040503050406030204" pitchFamily="18" charset="0"/>
                                  </a:rPr>
                                  <m:t>)</m:t>
                                </m:r>
                              </m:oMath>
                            </m:oMathPara>
                          </a14:m>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(1)</m:t>
                                </m:r>
                              </m:oMath>
                            </m:oMathPara>
                          </a14:m>
                          <a:endParaRPr lang="zh-CN" altLang="en-US" sz="2100" b="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sSub>
                                  <m:sSubPr>
                                    <m:ctrlPr>
                                      <a:rPr lang="en-US" altLang="zh-CN" sz="2100" i="1" smtClean="0">
                                        <a:latin typeface="Cambria Math" panose="02040503050406030204" pitchFamily="18" charset="0"/>
                                      </a:rPr>
                                    </m:ctrlPr>
                                  </m:sSubPr>
                                  <m:e>
                                    <m:r>
                                      <m:rPr>
                                        <m:sty m:val="p"/>
                                      </m:rPr>
                                      <a:rPr lang="en-US" altLang="zh-CN" sz="2100" smtClean="0">
                                        <a:latin typeface="Cambria Math" panose="02040503050406030204" pitchFamily="18" charset="0"/>
                                      </a:rPr>
                                      <m:t>log</m:t>
                                    </m:r>
                                  </m:e>
                                  <m:sub>
                                    <m:r>
                                      <a:rPr lang="en-US" altLang="zh-CN" sz="2100" smtClean="0">
                                        <a:latin typeface="Cambria Math" panose="02040503050406030204" pitchFamily="18" charset="0"/>
                                      </a:rPr>
                                      <m:t>𝑘</m:t>
                                    </m:r>
                                  </m:sub>
                                </m:sSub>
                                <m:r>
                                  <a:rPr lang="en-US" altLang="zh-CN" sz="2100" smtClean="0">
                                    <a:latin typeface="Cambria Math" panose="02040503050406030204" pitchFamily="18" charset="0"/>
                                  </a:rPr>
                                  <m:t>(</m:t>
                                </m:r>
                                <m:r>
                                  <a:rPr lang="en-US" altLang="zh-CN" sz="2100" smtClean="0">
                                    <a:latin typeface="Cambria Math" panose="02040503050406030204" pitchFamily="18" charset="0"/>
                                  </a:rPr>
                                  <m:t>𝑛</m:t>
                                </m:r>
                                <m:r>
                                  <a:rPr lang="en-US" altLang="zh-CN" sz="2100" smtClean="0">
                                    <a:latin typeface="Cambria Math" panose="02040503050406030204" pitchFamily="18" charset="0"/>
                                  </a:rPr>
                                  <m:t>))</m:t>
                                </m:r>
                              </m:oMath>
                            </m:oMathPara>
                          </a14:m>
                          <a:endParaRPr lang="zh-CN" altLang="en-US" sz="2100" b="0" dirty="0"/>
                        </a:p>
                      </a:txBody>
                      <a:tcPr marL="68580" marR="68580" marT="34290" marB="34290"/>
                    </a:tc>
                    <a:extLst>
                      <a:ext uri="{0D108BD9-81ED-4DB2-BD59-A6C34878D82A}">
                        <a16:rowId xmlns:a16="http://schemas.microsoft.com/office/drawing/2014/main" val="586187292"/>
                      </a:ext>
                    </a:extLst>
                  </a:tr>
                  <a:tr h="473653">
                    <a:tc>
                      <a:txBody>
                        <a:bodyPr/>
                        <a:lstStyle/>
                        <a:p>
                          <a:pPr algn="ctr"/>
                          <a:r>
                            <a:rPr lang="en-US" altLang="zh-CN" sz="2100" dirty="0"/>
                            <a:t>RNN</a:t>
                          </a:r>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r>
                                  <a:rPr lang="en-US" altLang="zh-CN" sz="2100" smtClean="0">
                                    <a:latin typeface="Cambria Math" panose="02040503050406030204" pitchFamily="18" charset="0"/>
                                  </a:rPr>
                                  <m:t>𝐿</m:t>
                                </m:r>
                                <m:sSup>
                                  <m:sSupPr>
                                    <m:ctrlPr>
                                      <a:rPr lang="en-US" altLang="zh-CN" sz="2100" i="1" smtClean="0">
                                        <a:latin typeface="Cambria Math" panose="02040503050406030204" pitchFamily="18" charset="0"/>
                                      </a:rPr>
                                    </m:ctrlPr>
                                  </m:sSupPr>
                                  <m:e>
                                    <m:r>
                                      <a:rPr lang="en-US" altLang="zh-CN" sz="2100" smtClean="0">
                                        <a:latin typeface="Cambria Math" panose="02040503050406030204" pitchFamily="18" charset="0"/>
                                      </a:rPr>
                                      <m:t>𝑑</m:t>
                                    </m:r>
                                  </m:e>
                                  <m:sup>
                                    <m:r>
                                      <a:rPr lang="en-US" altLang="zh-CN" sz="2100" smtClean="0">
                                        <a:latin typeface="Cambria Math" panose="02040503050406030204" pitchFamily="18" charset="0"/>
                                      </a:rPr>
                                      <m:t>2</m:t>
                                    </m:r>
                                  </m:sup>
                                </m:sSup>
                                <m:r>
                                  <a:rPr lang="en-US" altLang="zh-CN" sz="2100" smtClean="0">
                                    <a:latin typeface="Cambria Math" panose="02040503050406030204" pitchFamily="18" charset="0"/>
                                  </a:rPr>
                                  <m:t>)</m:t>
                                </m:r>
                              </m:oMath>
                            </m:oMathPara>
                          </a14:m>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r>
                                  <a:rPr lang="en-US" altLang="zh-CN" sz="2100" smtClean="0">
                                    <a:latin typeface="Cambria Math" panose="02040503050406030204" pitchFamily="18" charset="0"/>
                                  </a:rPr>
                                  <m:t>𝑛</m:t>
                                </m:r>
                                <m:r>
                                  <a:rPr lang="en-US" altLang="zh-CN" sz="2100" smtClean="0">
                                    <a:latin typeface="Cambria Math" panose="02040503050406030204" pitchFamily="18" charset="0"/>
                                  </a:rPr>
                                  <m:t>)</m:t>
                                </m:r>
                              </m:oMath>
                            </m:oMathPara>
                          </a14:m>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r>
                                  <a:rPr lang="en-US" altLang="zh-CN" sz="2100" smtClean="0">
                                    <a:latin typeface="Cambria Math" panose="02040503050406030204" pitchFamily="18" charset="0"/>
                                  </a:rPr>
                                  <m:t>𝑛</m:t>
                                </m:r>
                                <m:r>
                                  <a:rPr lang="en-US" altLang="zh-CN" sz="2100" smtClean="0">
                                    <a:latin typeface="Cambria Math" panose="02040503050406030204" pitchFamily="18" charset="0"/>
                                  </a:rPr>
                                  <m:t>)</m:t>
                                </m:r>
                              </m:oMath>
                            </m:oMathPara>
                          </a14:m>
                          <a:endParaRPr lang="zh-CN" altLang="en-US" sz="2100" b="0" dirty="0"/>
                        </a:p>
                      </a:txBody>
                      <a:tcPr marL="68580" marR="68580" marT="34290" marB="34290"/>
                    </a:tc>
                    <a:extLst>
                      <a:ext uri="{0D108BD9-81ED-4DB2-BD59-A6C34878D82A}">
                        <a16:rowId xmlns:a16="http://schemas.microsoft.com/office/drawing/2014/main" val="1689009736"/>
                      </a:ext>
                    </a:extLst>
                  </a:tr>
                  <a:tr h="4736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100" dirty="0"/>
                            <a:t>Transformer</a:t>
                          </a:r>
                          <a:endParaRPr lang="zh-CN" altLang="en-US" sz="2100" b="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m:t>
                                </m:r>
                                <m:sSup>
                                  <m:sSupPr>
                                    <m:ctrlPr>
                                      <a:rPr lang="en-US" altLang="zh-CN" sz="2100" i="1" smtClean="0">
                                        <a:latin typeface="Cambria Math" panose="02040503050406030204" pitchFamily="18" charset="0"/>
                                      </a:rPr>
                                    </m:ctrlPr>
                                  </m:sSupPr>
                                  <m:e>
                                    <m:r>
                                      <a:rPr lang="en-US" altLang="zh-CN" sz="2100" smtClean="0">
                                        <a:latin typeface="Cambria Math" panose="02040503050406030204" pitchFamily="18" charset="0"/>
                                      </a:rPr>
                                      <m:t>𝐿</m:t>
                                    </m:r>
                                  </m:e>
                                  <m:sup>
                                    <m:r>
                                      <a:rPr lang="en-US" altLang="zh-CN" sz="2100" smtClean="0">
                                        <a:latin typeface="Cambria Math" panose="02040503050406030204" pitchFamily="18" charset="0"/>
                                      </a:rPr>
                                      <m:t>2</m:t>
                                    </m:r>
                                  </m:sup>
                                </m:sSup>
                                <m:r>
                                  <a:rPr lang="en-US" altLang="zh-CN" sz="2100" smtClean="0">
                                    <a:latin typeface="Cambria Math" panose="02040503050406030204" pitchFamily="18" charset="0"/>
                                  </a:rPr>
                                  <m:t>𝑑</m:t>
                                </m:r>
                                <m:r>
                                  <a:rPr lang="en-US" altLang="zh-CN" sz="2100" smtClean="0">
                                    <a:latin typeface="Cambria Math" panose="02040503050406030204" pitchFamily="18" charset="0"/>
                                  </a:rPr>
                                  <m:t>)</m:t>
                                </m:r>
                              </m:oMath>
                            </m:oMathPara>
                          </a14:m>
                          <a:endParaRPr lang="zh-CN" altLang="en-US" sz="2100" b="0" dirty="0"/>
                        </a:p>
                      </a:txBody>
                      <a:tcPr marL="68580" marR="68580" marT="34290" marB="34290"/>
                    </a:tc>
                    <a:tc>
                      <a:txBody>
                        <a:bodyPr/>
                        <a:lstStyle/>
                        <a:p>
                          <a:pPr algn="ct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(1)</m:t>
                                </m:r>
                              </m:oMath>
                            </m:oMathPara>
                          </a14:m>
                          <a:endParaRPr lang="zh-CN" altLang="en-US" sz="2100" b="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100" smtClean="0">
                                    <a:latin typeface="Cambria Math" panose="02040503050406030204" pitchFamily="18" charset="0"/>
                                  </a:rPr>
                                  <m:t>𝑂</m:t>
                                </m:r>
                                <m:r>
                                  <a:rPr lang="en-US" altLang="zh-CN" sz="2100" smtClean="0">
                                    <a:latin typeface="Cambria Math" panose="02040503050406030204" pitchFamily="18" charset="0"/>
                                  </a:rPr>
                                  <m:t>(1)</m:t>
                                </m:r>
                              </m:oMath>
                            </m:oMathPara>
                          </a14:m>
                          <a:endParaRPr lang="zh-CN" altLang="en-US" sz="2100" b="0" dirty="0"/>
                        </a:p>
                      </a:txBody>
                      <a:tcPr marL="68580" marR="68580" marT="34290" marB="34290"/>
                    </a:tc>
                    <a:extLst>
                      <a:ext uri="{0D108BD9-81ED-4DB2-BD59-A6C34878D82A}">
                        <a16:rowId xmlns:a16="http://schemas.microsoft.com/office/drawing/2014/main" val="3578282249"/>
                      </a:ext>
                    </a:extLst>
                  </a:tr>
                </a:tbl>
              </a:graphicData>
            </a:graphic>
          </p:graphicFrame>
        </mc:Choice>
        <mc:Fallback xmlns="">
          <p:graphicFrame>
            <p:nvGraphicFramePr>
              <p:cNvPr id="3" name="表格 2">
                <a:extLst>
                  <a:ext uri="{FF2B5EF4-FFF2-40B4-BE49-F238E27FC236}">
                    <a16:creationId xmlns:a16="http://schemas.microsoft.com/office/drawing/2014/main" id="{E5D466AE-2650-46E1-AA07-B3B6E3F46488}"/>
                  </a:ext>
                </a:extLst>
              </p:cNvPr>
              <p:cNvGraphicFramePr>
                <a:graphicFrameLocks noGrp="1"/>
              </p:cNvGraphicFramePr>
              <p:nvPr>
                <p:extLst/>
              </p:nvPr>
            </p:nvGraphicFramePr>
            <p:xfrm>
              <a:off x="571500" y="2628901"/>
              <a:ext cx="8001000" cy="1885950"/>
            </p:xfrm>
            <a:graphic>
              <a:graphicData uri="http://schemas.openxmlformats.org/drawingml/2006/table">
                <a:tbl>
                  <a:tblPr firstRow="1" bandRow="1">
                    <a:tableStyleId>{C083E6E3-FA7D-4D7B-A595-EF9225AFEA82}</a:tableStyleId>
                  </a:tblPr>
                  <a:tblGrid>
                    <a:gridCol w="2336059">
                      <a:extLst>
                        <a:ext uri="{9D8B030D-6E8A-4147-A177-3AD203B41FA5}">
                          <a16:colId xmlns:a16="http://schemas.microsoft.com/office/drawing/2014/main" val="1746704327"/>
                        </a:ext>
                      </a:extLst>
                    </a:gridCol>
                    <a:gridCol w="1664441">
                      <a:extLst>
                        <a:ext uri="{9D8B030D-6E8A-4147-A177-3AD203B41FA5}">
                          <a16:colId xmlns:a16="http://schemas.microsoft.com/office/drawing/2014/main" val="3929350079"/>
                        </a:ext>
                      </a:extLst>
                    </a:gridCol>
                    <a:gridCol w="2000250">
                      <a:extLst>
                        <a:ext uri="{9D8B030D-6E8A-4147-A177-3AD203B41FA5}">
                          <a16:colId xmlns:a16="http://schemas.microsoft.com/office/drawing/2014/main" val="1441800721"/>
                        </a:ext>
                      </a:extLst>
                    </a:gridCol>
                    <a:gridCol w="2000250">
                      <a:extLst>
                        <a:ext uri="{9D8B030D-6E8A-4147-A177-3AD203B41FA5}">
                          <a16:colId xmlns:a16="http://schemas.microsoft.com/office/drawing/2014/main" val="1311136585"/>
                        </a:ext>
                      </a:extLst>
                    </a:gridCol>
                  </a:tblGrid>
                  <a:tr h="464991">
                    <a:tc>
                      <a:txBody>
                        <a:bodyPr/>
                        <a:lstStyle/>
                        <a:p>
                          <a:pPr algn="ctr"/>
                          <a:r>
                            <a:rPr lang="zh-CN" altLang="en-US" sz="2100" dirty="0"/>
                            <a:t>模型</a:t>
                          </a:r>
                          <a:endParaRPr lang="zh-CN" altLang="en-US" sz="2100" b="0" dirty="0"/>
                        </a:p>
                      </a:txBody>
                      <a:tcPr marL="68580" marR="68580" marT="34290" marB="34290"/>
                    </a:tc>
                    <a:tc>
                      <a:txBody>
                        <a:bodyPr/>
                        <a:lstStyle/>
                        <a:p>
                          <a:pPr algn="ctr"/>
                          <a:r>
                            <a:rPr lang="zh-CN" altLang="en-US" sz="2100" dirty="0"/>
                            <a:t>每层复杂度</a:t>
                          </a:r>
                          <a:endParaRPr lang="zh-CN" altLang="en-US" sz="2100" b="0" dirty="0"/>
                        </a:p>
                      </a:txBody>
                      <a:tcPr marL="68580" marR="68580" marT="34290" marB="34290"/>
                    </a:tc>
                    <a:tc>
                      <a:txBody>
                        <a:bodyPr/>
                        <a:lstStyle/>
                        <a:p>
                          <a:pPr algn="ctr"/>
                          <a:r>
                            <a:rPr lang="zh-CN" altLang="en-US" sz="2100" dirty="0"/>
                            <a:t>序列操作数</a:t>
                          </a:r>
                          <a:endParaRPr lang="zh-CN" altLang="en-US" sz="2100" b="0" dirty="0"/>
                        </a:p>
                      </a:txBody>
                      <a:tcPr marL="68580" marR="68580" marT="34290" marB="34290"/>
                    </a:tc>
                    <a:tc>
                      <a:txBody>
                        <a:bodyPr/>
                        <a:lstStyle/>
                        <a:p>
                          <a:pPr algn="ctr"/>
                          <a:r>
                            <a:rPr lang="zh-CN" altLang="en-US" sz="2100" dirty="0"/>
                            <a:t>最大路径长度</a:t>
                          </a:r>
                          <a:endParaRPr lang="zh-CN" altLang="en-US" sz="2100" b="0" dirty="0"/>
                        </a:p>
                      </a:txBody>
                      <a:tcPr marL="68580" marR="68580" marT="34290" marB="34290"/>
                    </a:tc>
                    <a:extLst>
                      <a:ext uri="{0D108BD9-81ED-4DB2-BD59-A6C34878D82A}">
                        <a16:rowId xmlns:a16="http://schemas.microsoft.com/office/drawing/2014/main" val="3876373690"/>
                      </a:ext>
                    </a:extLst>
                  </a:tr>
                  <a:tr h="473653">
                    <a:tc>
                      <a:txBody>
                        <a:bodyPr/>
                        <a:lstStyle/>
                        <a:p>
                          <a:pPr algn="ctr"/>
                          <a:r>
                            <a:rPr lang="en-US" altLang="zh-CN" sz="2100" dirty="0"/>
                            <a:t>CNN</a:t>
                          </a:r>
                          <a:endParaRPr lang="zh-CN" altLang="en-US" sz="2100" b="0" dirty="0"/>
                        </a:p>
                      </a:txBody>
                      <a:tcPr marL="68580" marR="68580" marT="34290" marB="34290"/>
                    </a:tc>
                    <a:tc>
                      <a:txBody>
                        <a:bodyPr/>
                        <a:lstStyle/>
                        <a:p>
                          <a:endParaRPr lang="zh-CN"/>
                        </a:p>
                      </a:txBody>
                      <a:tcPr marL="68580" marR="68580" marT="34290" marB="34290">
                        <a:blipFill>
                          <a:blip r:embed="rId2"/>
                          <a:stretch>
                            <a:fillRect l="-140659" t="-107692" r="-241026" b="-210256"/>
                          </a:stretch>
                        </a:blipFill>
                      </a:tcPr>
                    </a:tc>
                    <a:tc>
                      <a:txBody>
                        <a:bodyPr/>
                        <a:lstStyle/>
                        <a:p>
                          <a:endParaRPr lang="zh-CN"/>
                        </a:p>
                      </a:txBody>
                      <a:tcPr marL="68580" marR="68580" marT="34290" marB="34290">
                        <a:blipFill>
                          <a:blip r:embed="rId2"/>
                          <a:stretch>
                            <a:fillRect l="-199696" t="-107692" r="-100000" b="-210256"/>
                          </a:stretch>
                        </a:blipFill>
                      </a:tcPr>
                    </a:tc>
                    <a:tc>
                      <a:txBody>
                        <a:bodyPr/>
                        <a:lstStyle/>
                        <a:p>
                          <a:endParaRPr lang="zh-CN"/>
                        </a:p>
                      </a:txBody>
                      <a:tcPr marL="68580" marR="68580" marT="34290" marB="34290">
                        <a:blipFill>
                          <a:blip r:embed="rId2"/>
                          <a:stretch>
                            <a:fillRect l="-300610" t="-107692" r="-305" b="-210256"/>
                          </a:stretch>
                        </a:blipFill>
                      </a:tcPr>
                    </a:tc>
                    <a:extLst>
                      <a:ext uri="{0D108BD9-81ED-4DB2-BD59-A6C34878D82A}">
                        <a16:rowId xmlns:a16="http://schemas.microsoft.com/office/drawing/2014/main" val="586187292"/>
                      </a:ext>
                    </a:extLst>
                  </a:tr>
                  <a:tr h="473653">
                    <a:tc>
                      <a:txBody>
                        <a:bodyPr/>
                        <a:lstStyle/>
                        <a:p>
                          <a:pPr algn="ctr"/>
                          <a:r>
                            <a:rPr lang="en-US" altLang="zh-CN" sz="2100" dirty="0"/>
                            <a:t>RNN</a:t>
                          </a:r>
                          <a:endParaRPr lang="zh-CN" altLang="en-US" sz="2100" b="0" dirty="0"/>
                        </a:p>
                      </a:txBody>
                      <a:tcPr marL="68580" marR="68580" marT="34290" marB="34290"/>
                    </a:tc>
                    <a:tc>
                      <a:txBody>
                        <a:bodyPr/>
                        <a:lstStyle/>
                        <a:p>
                          <a:endParaRPr lang="zh-CN"/>
                        </a:p>
                      </a:txBody>
                      <a:tcPr marL="68580" marR="68580" marT="34290" marB="34290">
                        <a:blipFill>
                          <a:blip r:embed="rId2"/>
                          <a:stretch>
                            <a:fillRect l="-140659" t="-207692" r="-241026" b="-110256"/>
                          </a:stretch>
                        </a:blipFill>
                      </a:tcPr>
                    </a:tc>
                    <a:tc>
                      <a:txBody>
                        <a:bodyPr/>
                        <a:lstStyle/>
                        <a:p>
                          <a:endParaRPr lang="zh-CN"/>
                        </a:p>
                      </a:txBody>
                      <a:tcPr marL="68580" marR="68580" marT="34290" marB="34290">
                        <a:blipFill>
                          <a:blip r:embed="rId2"/>
                          <a:stretch>
                            <a:fillRect l="-199696" t="-207692" r="-100000" b="-110256"/>
                          </a:stretch>
                        </a:blipFill>
                      </a:tcPr>
                    </a:tc>
                    <a:tc>
                      <a:txBody>
                        <a:bodyPr/>
                        <a:lstStyle/>
                        <a:p>
                          <a:endParaRPr lang="zh-CN"/>
                        </a:p>
                      </a:txBody>
                      <a:tcPr marL="68580" marR="68580" marT="34290" marB="34290">
                        <a:blipFill>
                          <a:blip r:embed="rId2"/>
                          <a:stretch>
                            <a:fillRect l="-300610" t="-207692" r="-305" b="-110256"/>
                          </a:stretch>
                        </a:blipFill>
                      </a:tcPr>
                    </a:tc>
                    <a:extLst>
                      <a:ext uri="{0D108BD9-81ED-4DB2-BD59-A6C34878D82A}">
                        <a16:rowId xmlns:a16="http://schemas.microsoft.com/office/drawing/2014/main" val="1689009736"/>
                      </a:ext>
                    </a:extLst>
                  </a:tr>
                  <a:tr h="4736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100" dirty="0"/>
                            <a:t>Transformer</a:t>
                          </a:r>
                          <a:endParaRPr lang="zh-CN" altLang="en-US" sz="2100" b="0" dirty="0"/>
                        </a:p>
                      </a:txBody>
                      <a:tcPr marL="68580" marR="68580" marT="34290" marB="34290"/>
                    </a:tc>
                    <a:tc>
                      <a:txBody>
                        <a:bodyPr/>
                        <a:lstStyle/>
                        <a:p>
                          <a:endParaRPr lang="zh-CN"/>
                        </a:p>
                      </a:txBody>
                      <a:tcPr marL="68580" marR="68580" marT="34290" marB="34290">
                        <a:blipFill>
                          <a:blip r:embed="rId2"/>
                          <a:stretch>
                            <a:fillRect l="-140659" t="-307692" r="-241026" b="-10256"/>
                          </a:stretch>
                        </a:blipFill>
                      </a:tcPr>
                    </a:tc>
                    <a:tc>
                      <a:txBody>
                        <a:bodyPr/>
                        <a:lstStyle/>
                        <a:p>
                          <a:endParaRPr lang="zh-CN"/>
                        </a:p>
                      </a:txBody>
                      <a:tcPr marL="68580" marR="68580" marT="34290" marB="34290">
                        <a:blipFill>
                          <a:blip r:embed="rId2"/>
                          <a:stretch>
                            <a:fillRect l="-199696" t="-307692" r="-100000" b="-10256"/>
                          </a:stretch>
                        </a:blipFill>
                      </a:tcPr>
                    </a:tc>
                    <a:tc>
                      <a:txBody>
                        <a:bodyPr/>
                        <a:lstStyle/>
                        <a:p>
                          <a:endParaRPr lang="zh-CN"/>
                        </a:p>
                      </a:txBody>
                      <a:tcPr marL="68580" marR="68580" marT="34290" marB="34290">
                        <a:blipFill>
                          <a:blip r:embed="rId2"/>
                          <a:stretch>
                            <a:fillRect l="-300610" t="-307692" r="-305" b="-10256"/>
                          </a:stretch>
                        </a:blipFill>
                      </a:tcPr>
                    </a:tc>
                    <a:extLst>
                      <a:ext uri="{0D108BD9-81ED-4DB2-BD59-A6C34878D82A}">
                        <a16:rowId xmlns:a16="http://schemas.microsoft.com/office/drawing/2014/main" val="3578282249"/>
                      </a:ext>
                    </a:extLst>
                  </a:tr>
                </a:tbl>
              </a:graphicData>
            </a:graphic>
          </p:graphicFrame>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E3F1FDE-671B-478C-861A-23B55114E3A6}"/>
                  </a:ext>
                </a:extLst>
              </p:cNvPr>
              <p:cNvSpPr/>
              <p:nvPr/>
            </p:nvSpPr>
            <p:spPr>
              <a:xfrm>
                <a:off x="2914650" y="4686300"/>
                <a:ext cx="3143250" cy="323165"/>
              </a:xfrm>
              <a:prstGeom prst="rect">
                <a:avLst/>
              </a:prstGeom>
            </p:spPr>
            <p:txBody>
              <a:bodyPr wrap="square">
                <a:spAutoFit/>
              </a:bodyPr>
              <a:lstStyle/>
              <a:p>
                <a14:m>
                  <m:oMath xmlns:m="http://schemas.openxmlformats.org/officeDocument/2006/math">
                    <m:r>
                      <a:rPr lang="en-US" altLang="zh-CN" sz="1500" i="1">
                        <a:latin typeface="Cambria Math" panose="02040503050406030204" pitchFamily="18" charset="0"/>
                      </a:rPr>
                      <m:t>𝑘</m:t>
                    </m:r>
                    <m:r>
                      <a:rPr lang="zh-CN" altLang="en-US" sz="1500" i="1">
                        <a:latin typeface="Cambria Math" panose="02040503050406030204" pitchFamily="18" charset="0"/>
                      </a:rPr>
                      <m:t>卷积</m:t>
                    </m:r>
                  </m:oMath>
                </a14:m>
                <a:r>
                  <a:rPr lang="zh-CN" altLang="en-US" sz="1500" dirty="0"/>
                  <a:t>核大小   </a:t>
                </a:r>
                <a:r>
                  <a:rPr lang="en-US" altLang="zh-CN" sz="1500" dirty="0"/>
                  <a:t>  </a:t>
                </a:r>
                <a14:m>
                  <m:oMath xmlns:m="http://schemas.openxmlformats.org/officeDocument/2006/math">
                    <m:r>
                      <a:rPr lang="en-US" altLang="zh-CN" sz="1500" i="1">
                        <a:latin typeface="Cambria Math" panose="02040503050406030204" pitchFamily="18" charset="0"/>
                      </a:rPr>
                      <m:t>𝐿</m:t>
                    </m:r>
                  </m:oMath>
                </a14:m>
                <a:r>
                  <a:rPr lang="zh-CN" altLang="en-US" sz="1500" dirty="0"/>
                  <a:t>序列长度    </a:t>
                </a:r>
                <a14:m>
                  <m:oMath xmlns:m="http://schemas.openxmlformats.org/officeDocument/2006/math">
                    <m:r>
                      <a:rPr lang="en-US" altLang="zh-CN" sz="1500" i="1">
                        <a:latin typeface="Cambria Math" panose="02040503050406030204" pitchFamily="18" charset="0"/>
                      </a:rPr>
                      <m:t>𝑑</m:t>
                    </m:r>
                  </m:oMath>
                </a14:m>
                <a:r>
                  <a:rPr lang="zh-CN" altLang="en-US" sz="1500" dirty="0"/>
                  <a:t>维度</a:t>
                </a:r>
                <a:endParaRPr lang="en-US" altLang="zh-CN" sz="1500" dirty="0"/>
              </a:p>
            </p:txBody>
          </p:sp>
        </mc:Choice>
        <mc:Fallback xmlns="">
          <p:sp>
            <p:nvSpPr>
              <p:cNvPr id="4" name="矩形 3">
                <a:extLst>
                  <a:ext uri="{FF2B5EF4-FFF2-40B4-BE49-F238E27FC236}">
                    <a16:creationId xmlns:a16="http://schemas.microsoft.com/office/drawing/2014/main" id="{1E3F1FDE-671B-478C-861A-23B55114E3A6}"/>
                  </a:ext>
                </a:extLst>
              </p:cNvPr>
              <p:cNvSpPr>
                <a:spLocks noRot="1" noChangeAspect="1" noMove="1" noResize="1" noEditPoints="1" noAdjustHandles="1" noChangeArrowheads="1" noChangeShapeType="1" noTextEdit="1"/>
              </p:cNvSpPr>
              <p:nvPr/>
            </p:nvSpPr>
            <p:spPr>
              <a:xfrm>
                <a:off x="2914650" y="4686300"/>
                <a:ext cx="3143250" cy="323165"/>
              </a:xfrm>
              <a:prstGeom prst="rect">
                <a:avLst/>
              </a:prstGeom>
              <a:blipFill>
                <a:blip r:embed="rId3"/>
                <a:stretch>
                  <a:fillRect t="-3774" b="-188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11440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优化与正则化</a:t>
            </a:r>
          </a:p>
        </p:txBody>
      </p:sp>
      <p:sp>
        <p:nvSpPr>
          <p:cNvPr id="3" name="文本框 2"/>
          <p:cNvSpPr txBox="1"/>
          <p:nvPr/>
        </p:nvSpPr>
        <p:spPr>
          <a:xfrm>
            <a:off x="7848600" y="304800"/>
            <a:ext cx="646331" cy="369332"/>
          </a:xfrm>
          <a:prstGeom prst="rect">
            <a:avLst/>
          </a:prstGeom>
          <a:noFill/>
        </p:spPr>
        <p:txBody>
          <a:bodyPr wrap="none" rtlCol="0">
            <a:spAutoFit/>
          </a:bodyPr>
          <a:lstStyle/>
          <a:p>
            <a:r>
              <a:rPr lang="zh-CN" altLang="en-US" dirty="0">
                <a:hlinkClick r:id="rId2" action="ppaction://hlinksldjump"/>
              </a:rPr>
              <a:t>返回</a:t>
            </a:r>
            <a:endParaRPr lang="zh-CN" altLang="en-US" dirty="0"/>
          </a:p>
        </p:txBody>
      </p:sp>
    </p:spTree>
    <p:extLst>
      <p:ext uri="{BB962C8B-B14F-4D97-AF65-F5344CB8AC3E}">
        <p14:creationId xmlns:p14="http://schemas.microsoft.com/office/powerpoint/2010/main" val="22907940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神经网络的参数学习</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r>
              <a:rPr lang="zh-CN" altLang="en-US" dirty="0"/>
              <a:t>高维的非凸优化</a:t>
            </a:r>
            <a:endParaRPr lang="en-US" altLang="zh-CN" dirty="0"/>
          </a:p>
          <a:p>
            <a:pPr lvl="1"/>
            <a:r>
              <a:rPr lang="zh-CN" altLang="en-US" dirty="0"/>
              <a:t>鞍点</a:t>
            </a:r>
            <a:endParaRPr lang="en-US" altLang="zh-CN" dirty="0"/>
          </a:p>
          <a:p>
            <a:pPr lvl="1"/>
            <a:r>
              <a:rPr lang="zh-CN" altLang="en-US" dirty="0"/>
              <a:t>平摊底部</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646722"/>
            <a:ext cx="3185115" cy="2689885"/>
          </a:xfrm>
          <a:prstGeom prst="rect">
            <a:avLst/>
          </a:prstGeom>
        </p:spPr>
      </p:pic>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219200"/>
            <a:ext cx="3183523" cy="2302369"/>
          </a:xfrm>
          <a:prstGeom prst="rect">
            <a:avLst/>
          </a:prstGeom>
        </p:spPr>
      </p:pic>
    </p:spTree>
    <p:extLst>
      <p:ext uri="{BB962C8B-B14F-4D97-AF65-F5344CB8AC3E}">
        <p14:creationId xmlns:p14="http://schemas.microsoft.com/office/powerpoint/2010/main" val="33744777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0ED060-336E-4CE7-A878-4E18A2BD1974}"/>
              </a:ext>
            </a:extLst>
          </p:cNvPr>
          <p:cNvSpPr>
            <a:spLocks noGrp="1"/>
          </p:cNvSpPr>
          <p:nvPr>
            <p:ph type="title"/>
          </p:nvPr>
        </p:nvSpPr>
        <p:spPr/>
        <p:txBody>
          <a:bodyPr/>
          <a:lstStyle/>
          <a:p>
            <a:r>
              <a:rPr lang="zh-CN" altLang="en-US" dirty="0"/>
              <a:t>小批量随机梯度下降</a:t>
            </a:r>
          </a:p>
        </p:txBody>
      </p:sp>
      <p:pic>
        <p:nvPicPr>
          <p:cNvPr id="4" name="图片 3">
            <a:extLst>
              <a:ext uri="{FF2B5EF4-FFF2-40B4-BE49-F238E27FC236}">
                <a16:creationId xmlns:a16="http://schemas.microsoft.com/office/drawing/2014/main" id="{CDBFC81A-44F1-4EB5-B479-4CD70E2A6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76400"/>
            <a:ext cx="6811213" cy="2362200"/>
          </a:xfrm>
          <a:prstGeom prst="rect">
            <a:avLst/>
          </a:prstGeom>
        </p:spPr>
      </p:pic>
      <p:sp>
        <p:nvSpPr>
          <p:cNvPr id="5" name="文本框 4">
            <a:extLst>
              <a:ext uri="{FF2B5EF4-FFF2-40B4-BE49-F238E27FC236}">
                <a16:creationId xmlns:a16="http://schemas.microsoft.com/office/drawing/2014/main" id="{3B81DE0F-CE3D-4A2B-8CF3-A1EFC8560A38}"/>
              </a:ext>
            </a:extLst>
          </p:cNvPr>
          <p:cNvSpPr txBox="1"/>
          <p:nvPr/>
        </p:nvSpPr>
        <p:spPr>
          <a:xfrm>
            <a:off x="1295400" y="4800600"/>
            <a:ext cx="1454244" cy="1200329"/>
          </a:xfrm>
          <a:prstGeom prst="rect">
            <a:avLst/>
          </a:prstGeom>
          <a:noFill/>
        </p:spPr>
        <p:txBody>
          <a:bodyPr wrap="none" rtlCol="0">
            <a:spAutoFit/>
          </a:bodyPr>
          <a:lstStyle/>
          <a:p>
            <a:r>
              <a:rPr lang="zh-CN" altLang="en-US" dirty="0"/>
              <a:t>影响因素：</a:t>
            </a:r>
            <a:endParaRPr lang="en-US" altLang="zh-CN" dirty="0"/>
          </a:p>
          <a:p>
            <a:pPr marL="342900" indent="-342900">
              <a:buFont typeface="+mj-lt"/>
              <a:buAutoNum type="arabicPeriod"/>
            </a:pPr>
            <a:r>
              <a:rPr lang="zh-CN" altLang="en-US" dirty="0"/>
              <a:t>批量大小</a:t>
            </a:r>
            <a:endParaRPr lang="en-US" altLang="zh-CN" dirty="0"/>
          </a:p>
          <a:p>
            <a:pPr marL="342900" indent="-342900">
              <a:buFont typeface="+mj-lt"/>
              <a:buAutoNum type="arabicPeriod"/>
            </a:pPr>
            <a:r>
              <a:rPr lang="zh-CN" altLang="en-US" dirty="0"/>
              <a:t>学习率</a:t>
            </a:r>
            <a:endParaRPr lang="en-US" altLang="zh-CN" dirty="0"/>
          </a:p>
          <a:p>
            <a:pPr marL="342900" indent="-342900">
              <a:buFont typeface="+mj-lt"/>
              <a:buAutoNum type="arabicPeriod"/>
            </a:pPr>
            <a:r>
              <a:rPr lang="zh-CN" altLang="en-US" dirty="0"/>
              <a:t>更新方向</a:t>
            </a:r>
          </a:p>
        </p:txBody>
      </p:sp>
      <p:pic>
        <p:nvPicPr>
          <p:cNvPr id="6" name="图片 5" descr="屏幕剪辑">
            <a:extLst>
              <a:ext uri="{FF2B5EF4-FFF2-40B4-BE49-F238E27FC236}">
                <a16:creationId xmlns:a16="http://schemas.microsoft.com/office/drawing/2014/main" id="{F3D1071E-DA1C-4955-B6E8-5B91C0D44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754324"/>
            <a:ext cx="2705171" cy="854551"/>
          </a:xfrm>
          <a:prstGeom prst="rect">
            <a:avLst/>
          </a:prstGeom>
        </p:spPr>
      </p:pic>
    </p:spTree>
    <p:extLst>
      <p:ext uri="{BB962C8B-B14F-4D97-AF65-F5344CB8AC3E}">
        <p14:creationId xmlns:p14="http://schemas.microsoft.com/office/powerpoint/2010/main" val="15363017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p>
        </p:txBody>
      </p:sp>
      <p:sp>
        <p:nvSpPr>
          <p:cNvPr id="4" name="矩形 3"/>
          <p:cNvSpPr/>
          <p:nvPr/>
        </p:nvSpPr>
        <p:spPr>
          <a:xfrm>
            <a:off x="1447800" y="4934037"/>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7" name="图片 6">
            <a:extLst>
              <a:ext uri="{FF2B5EF4-FFF2-40B4-BE49-F238E27FC236}">
                <a16:creationId xmlns:a16="http://schemas.microsoft.com/office/drawing/2014/main" id="{B5315DCF-5A48-4B58-94C6-57926E5914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960126"/>
            <a:ext cx="3352800" cy="2805953"/>
          </a:xfrm>
          <a:prstGeom prst="rect">
            <a:avLst/>
          </a:prstGeom>
        </p:spPr>
      </p:pic>
      <p:pic>
        <p:nvPicPr>
          <p:cNvPr id="9" name="图片 8">
            <a:extLst>
              <a:ext uri="{FF2B5EF4-FFF2-40B4-BE49-F238E27FC236}">
                <a16:creationId xmlns:a16="http://schemas.microsoft.com/office/drawing/2014/main" id="{A87167B6-24C7-45A1-B300-EF901F1575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1063" y="1923963"/>
            <a:ext cx="3352800" cy="2706000"/>
          </a:xfrm>
          <a:prstGeom prst="rect">
            <a:avLst/>
          </a:prstGeom>
        </p:spPr>
      </p:pic>
    </p:spTree>
    <p:extLst>
      <p:ext uri="{BB962C8B-B14F-4D97-AF65-F5344CB8AC3E}">
        <p14:creationId xmlns:p14="http://schemas.microsoft.com/office/powerpoint/2010/main" val="10491239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6D5172F-4B50-4DAF-9CFF-13FA885A9C08}"/>
              </a:ext>
            </a:extLst>
          </p:cNvPr>
          <p:cNvSpPr>
            <a:spLocks noGrp="1"/>
          </p:cNvSpPr>
          <p:nvPr>
            <p:ph type="title"/>
          </p:nvPr>
        </p:nvSpPr>
        <p:spPr/>
        <p:txBody>
          <a:bodyPr/>
          <a:lstStyle/>
          <a:p>
            <a:r>
              <a:rPr lang="zh-CN" altLang="en-US" dirty="0"/>
              <a:t>学习率的影响</a:t>
            </a:r>
          </a:p>
        </p:txBody>
      </p:sp>
      <p:pic>
        <p:nvPicPr>
          <p:cNvPr id="6148" name="Picture 4" descr="Image result for learning rates">
            <a:extLst>
              <a:ext uri="{FF2B5EF4-FFF2-40B4-BE49-F238E27FC236}">
                <a16:creationId xmlns:a16="http://schemas.microsoft.com/office/drawing/2014/main" id="{5B6C68F9-D530-4AB2-8E64-DB761CD22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6000"/>
            <a:ext cx="8161654" cy="316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241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51726-CFB8-4167-B776-F350624E30ED}"/>
              </a:ext>
            </a:extLst>
          </p:cNvPr>
          <p:cNvSpPr>
            <a:spLocks noGrp="1"/>
          </p:cNvSpPr>
          <p:nvPr>
            <p:ph type="title"/>
          </p:nvPr>
        </p:nvSpPr>
        <p:spPr/>
        <p:txBody>
          <a:bodyPr/>
          <a:lstStyle/>
          <a:p>
            <a:r>
              <a:rPr lang="zh-CN" altLang="en-US" dirty="0"/>
              <a:t>学习率的影响</a:t>
            </a:r>
          </a:p>
        </p:txBody>
      </p:sp>
      <p:pic>
        <p:nvPicPr>
          <p:cNvPr id="3" name="Picture 2" descr="https://cdn-images-1.medium.com/max/1600/0*uIa_Dz3czXO5iWyI.">
            <a:extLst>
              <a:ext uri="{FF2B5EF4-FFF2-40B4-BE49-F238E27FC236}">
                <a16:creationId xmlns:a16="http://schemas.microsoft.com/office/drawing/2014/main" id="{83FD10C8-B30A-42BF-9A63-B07BB3BEF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752600"/>
            <a:ext cx="4419600" cy="398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9368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标准的（小批量）梯度下降</a:t>
            </a:r>
            <a:endParaRPr lang="en-US" altLang="zh-CN" dirty="0"/>
          </a:p>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Adadelta</a:t>
            </a:r>
            <a:endParaRPr lang="en-US" altLang="zh-CN" dirty="0"/>
          </a:p>
          <a:p>
            <a:pPr lvl="1"/>
            <a:r>
              <a:rPr lang="en-US" altLang="zh-CN" dirty="0" err="1"/>
              <a:t>RMSprop</a:t>
            </a:r>
            <a:endParaRPr lang="en-US" altLang="zh-CN" dirty="0"/>
          </a:p>
          <a:p>
            <a:r>
              <a:rPr lang="zh-CN" altLang="en-US" dirty="0"/>
              <a:t>梯度</a:t>
            </a:r>
            <a:endParaRPr lang="en-US" altLang="zh-CN" dirty="0"/>
          </a:p>
          <a:p>
            <a:pPr lvl="1"/>
            <a:r>
              <a:rPr lang="en-US" altLang="zh-CN" dirty="0"/>
              <a:t>Momentum</a:t>
            </a:r>
          </a:p>
          <a:p>
            <a:pPr lvl="2"/>
            <a:r>
              <a:rPr lang="zh-CN" altLang="en-US" sz="2000" dirty="0"/>
              <a:t>计算负梯度的“加权移动平均”作为参数的更新方向</a:t>
            </a:r>
            <a:endParaRPr lang="en-US" altLang="zh-CN" dirty="0"/>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4" name="矩形 3"/>
          <p:cNvSpPr/>
          <p:nvPr/>
        </p:nvSpPr>
        <p:spPr>
          <a:xfrm>
            <a:off x="3429000" y="188893"/>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3"/>
              </a:rPr>
              <a:t>An overview of gradient descent optimization algorithms</a:t>
            </a:r>
            <a:endParaRPr lang="en-US" altLang="zh-CN" sz="1400" dirty="0">
              <a:hlinkClick r:id="rId4"/>
            </a:endParaRPr>
          </a:p>
          <a:p>
            <a:pPr marL="342900" indent="-342900">
              <a:buFont typeface="+mj-lt"/>
              <a:buAutoNum type="arabicPeriod"/>
            </a:pPr>
            <a:r>
              <a:rPr lang="en-US" altLang="zh-CN" sz="1400" dirty="0">
                <a:hlinkClick r:id="rId4"/>
              </a:rPr>
              <a:t>Optimizing the Gradient Descent</a:t>
            </a:r>
            <a:endParaRPr lang="en-US" altLang="zh-CN" sz="1400" dirty="0"/>
          </a:p>
          <a:p>
            <a:endParaRPr lang="zh-CN" altLang="en-US" sz="1400" dirty="0"/>
          </a:p>
        </p:txBody>
      </p:sp>
      <p:sp>
        <p:nvSpPr>
          <p:cNvPr id="5" name="矩形 4"/>
          <p:cNvSpPr/>
          <p:nvPr/>
        </p:nvSpPr>
        <p:spPr>
          <a:xfrm>
            <a:off x="6462529" y="4275389"/>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2445988"/>
            <a:ext cx="2985457" cy="681785"/>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129" y="4066896"/>
            <a:ext cx="2895600" cy="730363"/>
          </a:xfrm>
          <a:prstGeom prst="rect">
            <a:avLst/>
          </a:prstGeom>
        </p:spPr>
      </p:pic>
      <p:sp>
        <p:nvSpPr>
          <p:cNvPr id="8" name="矩形 7"/>
          <p:cNvSpPr/>
          <p:nvPr/>
        </p:nvSpPr>
        <p:spPr>
          <a:xfrm>
            <a:off x="6866214" y="3559018"/>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5957257" y="2786881"/>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5776729" y="3863194"/>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7363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5263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2822" y="1281454"/>
            <a:ext cx="1790771" cy="565696"/>
          </a:xfrm>
          <a:prstGeom prst="rect">
            <a:avLst/>
          </a:prstGeom>
        </p:spPr>
      </p:pic>
    </p:spTree>
    <p:extLst>
      <p:ext uri="{BB962C8B-B14F-4D97-AF65-F5344CB8AC3E}">
        <p14:creationId xmlns:p14="http://schemas.microsoft.com/office/powerpoint/2010/main" val="39386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1167576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发展历程</a:t>
            </a:r>
          </a:p>
        </p:txBody>
      </p:sp>
      <p:graphicFrame>
        <p:nvGraphicFramePr>
          <p:cNvPr id="3" name="内容占位符 2"/>
          <p:cNvGraphicFramePr>
            <a:graphicFrameLocks noGrp="1"/>
          </p:cNvGraphicFramePr>
          <p:nvPr>
            <p:ph sz="quarter" idx="1"/>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内容占位符 3"/>
          <p:cNvGraphicFramePr>
            <a:graphicFrameLocks/>
          </p:cNvGraphicFramePr>
          <p:nvPr>
            <p:extLst/>
          </p:nvPr>
        </p:nvGraphicFramePr>
        <p:xfrm>
          <a:off x="6248400" y="4800600"/>
          <a:ext cx="2057400" cy="1905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矩形 3"/>
          <p:cNvSpPr/>
          <p:nvPr/>
        </p:nvSpPr>
        <p:spPr>
          <a:xfrm>
            <a:off x="1990312" y="2286000"/>
            <a:ext cx="1107996" cy="369332"/>
          </a:xfrm>
          <a:prstGeom prst="rect">
            <a:avLst/>
          </a:prstGeom>
        </p:spPr>
        <p:txBody>
          <a:bodyPr wrap="none">
            <a:spAutoFit/>
          </a:bodyPr>
          <a:lstStyle/>
          <a:p>
            <a:pPr lvl="0"/>
            <a:r>
              <a:rPr lang="zh-CN" altLang="en-US" dirty="0">
                <a:solidFill>
                  <a:srgbClr val="FF0000"/>
                </a:solidFill>
              </a:rPr>
              <a:t>数据驱动</a:t>
            </a:r>
          </a:p>
        </p:txBody>
      </p:sp>
      <p:sp>
        <p:nvSpPr>
          <p:cNvPr id="8" name="矩形 7"/>
          <p:cNvSpPr/>
          <p:nvPr/>
        </p:nvSpPr>
        <p:spPr>
          <a:xfrm>
            <a:off x="914400" y="3960614"/>
            <a:ext cx="1107996" cy="369332"/>
          </a:xfrm>
          <a:prstGeom prst="rect">
            <a:avLst/>
          </a:prstGeom>
        </p:spPr>
        <p:txBody>
          <a:bodyPr wrap="none">
            <a:spAutoFit/>
          </a:bodyPr>
          <a:lstStyle/>
          <a:p>
            <a:pPr lvl="0"/>
            <a:r>
              <a:rPr lang="zh-CN" altLang="en-US" dirty="0">
                <a:solidFill>
                  <a:srgbClr val="FF0000"/>
                </a:solidFill>
              </a:rPr>
              <a:t>规则驱动</a:t>
            </a:r>
          </a:p>
        </p:txBody>
      </p:sp>
      <p:cxnSp>
        <p:nvCxnSpPr>
          <p:cNvPr id="10" name="直接箭头连接符 9"/>
          <p:cNvCxnSpPr/>
          <p:nvPr/>
        </p:nvCxnSpPr>
        <p:spPr>
          <a:xfrm flipV="1">
            <a:off x="1468398" y="2655332"/>
            <a:ext cx="1075912" cy="130528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49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p>
          <a:p>
            <a:pPr lvl="1"/>
            <a:r>
              <a:rPr lang="zh-CN" altLang="en-US" dirty="0"/>
              <a:t>每层神经元个数</a:t>
            </a:r>
          </a:p>
          <a:p>
            <a:pPr lvl="1"/>
            <a:r>
              <a:rPr lang="zh-CN" altLang="en-US" dirty="0"/>
              <a:t>激活函数</a:t>
            </a:r>
          </a:p>
          <a:p>
            <a:pPr lvl="1"/>
            <a:r>
              <a:rPr lang="zh-CN" altLang="en-US" dirty="0"/>
              <a:t>学习率（以及动态调整算法）</a:t>
            </a:r>
          </a:p>
          <a:p>
            <a:pPr lvl="1"/>
            <a:r>
              <a:rPr lang="zh-CN" altLang="en-US" dirty="0"/>
              <a:t>正则化系数</a:t>
            </a:r>
          </a:p>
          <a:p>
            <a:pPr lvl="1"/>
            <a:r>
              <a:rPr lang="en-US" altLang="zh-CN" dirty="0"/>
              <a:t>mini-batch </a:t>
            </a:r>
            <a:r>
              <a:rPr lang="zh-CN" altLang="en-US" dirty="0"/>
              <a:t>大小</a:t>
            </a:r>
          </a:p>
        </p:txBody>
      </p:sp>
      <p:sp>
        <p:nvSpPr>
          <p:cNvPr id="5" name="内容占位符 4"/>
          <p:cNvSpPr>
            <a:spLocks noGrp="1"/>
          </p:cNvSpPr>
          <p:nvPr>
            <p:ph sz="quarter" idx="2"/>
          </p:nvPr>
        </p:nvSpPr>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p>
          <a:p>
            <a:endParaRPr lang="zh-CN" altLang="en-US" dirty="0"/>
          </a:p>
        </p:txBody>
      </p:sp>
    </p:spTree>
    <p:extLst>
      <p:ext uri="{BB962C8B-B14F-4D97-AF65-F5344CB8AC3E}">
        <p14:creationId xmlns:p14="http://schemas.microsoft.com/office/powerpoint/2010/main" val="8438609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F5184D-3F47-47B9-A579-8BEC3134A7E7}"/>
              </a:ext>
            </a:extLst>
          </p:cNvPr>
          <p:cNvSpPr>
            <a:spLocks noGrp="1"/>
          </p:cNvSpPr>
          <p:nvPr>
            <p:ph type="ctrTitle"/>
          </p:nvPr>
        </p:nvSpPr>
        <p:spPr/>
        <p:txBody>
          <a:bodyPr/>
          <a:lstStyle/>
          <a:p>
            <a:r>
              <a:rPr lang="zh-CN" altLang="en-US" dirty="0"/>
              <a:t>网络正则化</a:t>
            </a:r>
          </a:p>
        </p:txBody>
      </p:sp>
    </p:spTree>
    <p:extLst>
      <p:ext uri="{BB962C8B-B14F-4D97-AF65-F5344CB8AC3E}">
        <p14:creationId xmlns:p14="http://schemas.microsoft.com/office/powerpoint/2010/main" val="32649704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150475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354264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r>
              <a:rPr lang="zh-CN" altLang="en-US" dirty="0"/>
              <a:t>增加优化约束</a:t>
            </a:r>
            <a:endParaRPr lang="en-US" altLang="zh-CN" dirty="0"/>
          </a:p>
          <a:p>
            <a:pPr lvl="2"/>
            <a:r>
              <a:rPr lang="zh-CN" altLang="en-US" dirty="0"/>
              <a:t>数据增强</a:t>
            </a:r>
            <a:endParaRPr lang="en-US" altLang="zh-CN" dirty="0"/>
          </a:p>
          <a:p>
            <a:pPr lvl="2"/>
            <a:r>
              <a:rPr lang="zh-CN" altLang="en-US" dirty="0"/>
              <a:t>标签平滑</a:t>
            </a:r>
          </a:p>
          <a:p>
            <a:pPr lvl="2"/>
            <a:r>
              <a:rPr lang="en-US" altLang="zh-CN" dirty="0"/>
              <a:t>L1/L2 </a:t>
            </a:r>
            <a:r>
              <a:rPr lang="zh-CN" altLang="en-US" dirty="0"/>
              <a:t>正则化</a:t>
            </a:r>
            <a:endParaRPr lang="en-US" altLang="zh-CN" dirty="0"/>
          </a:p>
          <a:p>
            <a:pPr lvl="1"/>
            <a:r>
              <a:rPr lang="zh-CN" altLang="en-US" dirty="0"/>
              <a:t>干扰优化过程</a:t>
            </a:r>
            <a:endParaRPr lang="en-US" altLang="zh-CN" dirty="0"/>
          </a:p>
          <a:p>
            <a:pPr lvl="2"/>
            <a:r>
              <a:rPr lang="zh-CN" altLang="en-US" dirty="0"/>
              <a:t>提前停止 </a:t>
            </a:r>
            <a:r>
              <a:rPr lang="en-US" altLang="zh-CN" dirty="0"/>
              <a:t>early stop</a:t>
            </a:r>
          </a:p>
          <a:p>
            <a:pPr lvl="2"/>
            <a:r>
              <a:rPr lang="zh-CN" altLang="en-US" dirty="0"/>
              <a:t>权重衰减</a:t>
            </a:r>
            <a:endParaRPr lang="en-US" altLang="zh-CN" dirty="0"/>
          </a:p>
          <a:p>
            <a:pPr lvl="2"/>
            <a:r>
              <a:rPr lang="en-US" altLang="zh-CN" dirty="0"/>
              <a:t>SGD</a:t>
            </a:r>
          </a:p>
          <a:p>
            <a:pPr lvl="2"/>
            <a:r>
              <a:rPr lang="en-US" altLang="zh-CN" dirty="0"/>
              <a:t>Dropout</a:t>
            </a:r>
          </a:p>
        </p:txBody>
      </p:sp>
      <p:pic>
        <p:nvPicPr>
          <p:cNvPr id="5122" name="Picture 2" descr="http://friskit-blog.qiniudn.com/6/18/1dd0d6c707556bf6f30bcfd2e15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16967"/>
            <a:ext cx="5410200" cy="281619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903679" y="3047635"/>
            <a:ext cx="1172116" cy="369332"/>
          </a:xfrm>
          <a:prstGeom prst="rect">
            <a:avLst/>
          </a:prstGeom>
        </p:spPr>
        <p:txBody>
          <a:bodyPr wrap="none">
            <a:spAutoFit/>
          </a:bodyPr>
          <a:lstStyle/>
          <a:p>
            <a:r>
              <a:rPr lang="zh-CN" altLang="en-US" dirty="0">
                <a:solidFill>
                  <a:srgbClr val="FF0000"/>
                </a:solidFill>
              </a:rPr>
              <a:t>提前停止 </a:t>
            </a:r>
          </a:p>
        </p:txBody>
      </p:sp>
      <p:sp>
        <p:nvSpPr>
          <p:cNvPr id="7" name="矩形 6"/>
          <p:cNvSpPr/>
          <p:nvPr/>
        </p:nvSpPr>
        <p:spPr>
          <a:xfrm>
            <a:off x="7472707" y="3047635"/>
            <a:ext cx="1197764" cy="369332"/>
          </a:xfrm>
          <a:prstGeom prst="rect">
            <a:avLst/>
          </a:prstGeom>
        </p:spPr>
        <p:txBody>
          <a:bodyPr wrap="none">
            <a:spAutoFit/>
          </a:bodyPr>
          <a:lstStyle/>
          <a:p>
            <a:r>
              <a:rPr lang="en-US" altLang="zh-CN" dirty="0">
                <a:solidFill>
                  <a:srgbClr val="FF0000"/>
                </a:solidFill>
              </a:rPr>
              <a:t>L2 </a:t>
            </a:r>
            <a:r>
              <a:rPr lang="zh-CN" altLang="en-US" dirty="0">
                <a:solidFill>
                  <a:srgbClr val="FF0000"/>
                </a:solidFill>
              </a:rPr>
              <a:t>正则化</a:t>
            </a:r>
          </a:p>
        </p:txBody>
      </p:sp>
    </p:spTree>
    <p:extLst>
      <p:ext uri="{BB962C8B-B14F-4D97-AF65-F5344CB8AC3E}">
        <p14:creationId xmlns:p14="http://schemas.microsoft.com/office/powerpoint/2010/main" val="26869424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Dropout</a:t>
            </a:r>
            <a:endParaRPr lang="zh-CN" altLang="en-US" dirty="0"/>
          </a:p>
        </p:txBody>
      </p:sp>
      <p:sp>
        <p:nvSpPr>
          <p:cNvPr id="9" name="内容占位符 8"/>
          <p:cNvSpPr>
            <a:spLocks noGrp="1"/>
          </p:cNvSpPr>
          <p:nvPr>
            <p:ph sz="quarter" idx="1"/>
          </p:nvPr>
        </p:nvSpPr>
        <p:spPr/>
        <p:txBody>
          <a:bodyPr/>
          <a:lstStyle/>
          <a:p>
            <a:r>
              <a:rPr lang="zh-CN" altLang="en-US" dirty="0"/>
              <a:t>集成学习的解释</a:t>
            </a:r>
            <a:endParaRPr lang="en-US" altLang="zh-CN" dirty="0"/>
          </a:p>
          <a:p>
            <a:pPr lvl="1"/>
            <a:r>
              <a:rPr lang="zh-CN" altLang="en-US" dirty="0"/>
              <a:t>原始网络可以近似看作是不同子网络的组合模型。</a:t>
            </a:r>
            <a:endParaRPr lang="en-US" altLang="zh-CN" dirty="0"/>
          </a:p>
          <a:p>
            <a:pPr lvl="1"/>
            <a:endParaRPr lang="en-US" altLang="zh-CN" dirty="0"/>
          </a:p>
          <a:p>
            <a:pPr lvl="1"/>
            <a:endParaRPr lang="en-US" altLang="zh-CN" dirty="0"/>
          </a:p>
          <a:p>
            <a:r>
              <a:rPr lang="zh-CN" altLang="en-US" dirty="0"/>
              <a:t>贝叶斯学习的解释</a:t>
            </a:r>
            <a:endParaRPr lang="en-US" altLang="zh-CN" dirty="0"/>
          </a:p>
          <a:p>
            <a:pPr lvl="1"/>
            <a:r>
              <a:rPr lang="zh-CN" altLang="en-US" dirty="0"/>
              <a:t>参数</a:t>
            </a:r>
            <a:r>
              <a:rPr lang="en-US" altLang="zh-CN" dirty="0"/>
              <a:t>θ</a:t>
            </a:r>
            <a:r>
              <a:rPr lang="zh-CN" altLang="en-US" dirty="0"/>
              <a:t>为随机向量，并且先验分布为</a:t>
            </a:r>
            <a:r>
              <a:rPr lang="en-US" altLang="zh-CN" dirty="0"/>
              <a:t>q(θ)</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685800"/>
            <a:ext cx="2242067" cy="2726959"/>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0466" y="3758960"/>
            <a:ext cx="2028334" cy="2384393"/>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7498" y="4648200"/>
            <a:ext cx="2803803" cy="1374353"/>
          </a:xfrm>
          <a:prstGeom prst="rect">
            <a:avLst/>
          </a:prstGeom>
        </p:spPr>
      </p:pic>
    </p:spTree>
    <p:extLst>
      <p:ext uri="{BB962C8B-B14F-4D97-AF65-F5344CB8AC3E}">
        <p14:creationId xmlns:p14="http://schemas.microsoft.com/office/powerpoint/2010/main" val="22666234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经验</a:t>
            </a:r>
          </a:p>
        </p:txBody>
      </p:sp>
      <p:sp>
        <p:nvSpPr>
          <p:cNvPr id="3" name="内容占位符 2"/>
          <p:cNvSpPr>
            <a:spLocks noGrp="1"/>
          </p:cNvSpPr>
          <p:nvPr>
            <p:ph sz="quarter" idx="1"/>
          </p:nvPr>
        </p:nvSpPr>
        <p:spPr/>
        <p:txBody>
          <a:bodyPr/>
          <a:lstStyle/>
          <a:p>
            <a:pPr lvl="1"/>
            <a:r>
              <a:rPr lang="zh-CN" altLang="en-US" dirty="0"/>
              <a:t>用 </a:t>
            </a:r>
            <a:r>
              <a:rPr lang="en-US" altLang="zh-CN" dirty="0" err="1"/>
              <a:t>ReLU</a:t>
            </a:r>
            <a:r>
              <a:rPr lang="en-US" altLang="zh-CN" dirty="0"/>
              <a:t> </a:t>
            </a:r>
            <a:r>
              <a:rPr lang="zh-CN" altLang="en-US" dirty="0"/>
              <a:t>作为激活函数</a:t>
            </a:r>
          </a:p>
          <a:p>
            <a:pPr lvl="1"/>
            <a:r>
              <a:rPr lang="zh-CN" altLang="en-US" dirty="0"/>
              <a:t>分类时用交叉熵作为损失函数</a:t>
            </a:r>
          </a:p>
          <a:p>
            <a:pPr lvl="1"/>
            <a:r>
              <a:rPr lang="en-US" altLang="zh-CN" dirty="0" err="1"/>
              <a:t>SDG+mini-batch</a:t>
            </a:r>
            <a:endParaRPr lang="en-US" altLang="zh-CN" dirty="0"/>
          </a:p>
          <a:p>
            <a:pPr lvl="1"/>
            <a:r>
              <a:rPr lang="zh-CN" altLang="en-US" dirty="0"/>
              <a:t>每次迭代都重新随机排序</a:t>
            </a:r>
          </a:p>
          <a:p>
            <a:pPr lvl="1"/>
            <a:r>
              <a:rPr lang="zh-CN" altLang="en-US" dirty="0"/>
              <a:t>数据预处理（标准归一化）</a:t>
            </a:r>
          </a:p>
          <a:p>
            <a:pPr lvl="1"/>
            <a:r>
              <a:rPr lang="zh-CN" altLang="en-US" dirty="0"/>
              <a:t>动态学习率（越来越小）</a:t>
            </a:r>
          </a:p>
          <a:p>
            <a:pPr lvl="1"/>
            <a:r>
              <a:rPr lang="zh-CN" altLang="en-US" dirty="0"/>
              <a:t>用 </a:t>
            </a:r>
            <a:r>
              <a:rPr lang="en-US" altLang="zh-CN" dirty="0"/>
              <a:t>L1 </a:t>
            </a:r>
            <a:r>
              <a:rPr lang="zh-CN" altLang="en-US" dirty="0"/>
              <a:t>或 </a:t>
            </a:r>
            <a:r>
              <a:rPr lang="en-US" altLang="zh-CN" dirty="0"/>
              <a:t>L2 </a:t>
            </a:r>
            <a:r>
              <a:rPr lang="zh-CN" altLang="en-US" dirty="0"/>
              <a:t>正则化（跳过前几轮）</a:t>
            </a:r>
            <a:endParaRPr lang="en-US" altLang="zh-CN" dirty="0"/>
          </a:p>
          <a:p>
            <a:pPr lvl="1"/>
            <a:r>
              <a:rPr lang="zh-CN" altLang="en-US" dirty="0"/>
              <a:t>逐层归一化</a:t>
            </a:r>
          </a:p>
          <a:p>
            <a:pPr lvl="1"/>
            <a:r>
              <a:rPr lang="en-US" altLang="zh-CN" dirty="0"/>
              <a:t>dropout</a:t>
            </a:r>
          </a:p>
          <a:p>
            <a:pPr lvl="1"/>
            <a:r>
              <a:rPr lang="zh-CN" altLang="en-US" dirty="0"/>
              <a:t>数据增强</a:t>
            </a:r>
          </a:p>
        </p:txBody>
      </p:sp>
    </p:spTree>
    <p:extLst>
      <p:ext uri="{BB962C8B-B14F-4D97-AF65-F5344CB8AC3E}">
        <p14:creationId xmlns:p14="http://schemas.microsoft.com/office/powerpoint/2010/main" val="19328199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语言表示学习</a:t>
            </a:r>
          </a:p>
        </p:txBody>
      </p:sp>
    </p:spTree>
    <p:extLst>
      <p:ext uri="{BB962C8B-B14F-4D97-AF65-F5344CB8AC3E}">
        <p14:creationId xmlns:p14="http://schemas.microsoft.com/office/powerpoint/2010/main" val="302747396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语言表示</a:t>
            </a:r>
          </a:p>
        </p:txBody>
      </p:sp>
      <p:sp>
        <p:nvSpPr>
          <p:cNvPr id="4" name="内容占位符 3"/>
          <p:cNvSpPr>
            <a:spLocks noGrp="1"/>
          </p:cNvSpPr>
          <p:nvPr>
            <p:ph sz="quarter" idx="1"/>
          </p:nvPr>
        </p:nvSpPr>
        <p:spPr/>
        <p:txBody>
          <a:bodyPr/>
          <a:lstStyle/>
          <a:p>
            <a:endParaRPr lang="en-US" altLang="zh-CN" dirty="0"/>
          </a:p>
          <a:p>
            <a:r>
              <a:rPr lang="zh-CN" altLang="en-US" dirty="0"/>
              <a:t>如何在计算机中表示语言的语义？</a:t>
            </a:r>
            <a:endParaRPr lang="en-US" altLang="zh-CN" dirty="0"/>
          </a:p>
          <a:p>
            <a:pPr lvl="1"/>
            <a:endParaRPr lang="zh-CN" altLang="en-US" dirty="0"/>
          </a:p>
        </p:txBody>
      </p:sp>
      <p:sp>
        <p:nvSpPr>
          <p:cNvPr id="5" name="圆角矩形 4"/>
          <p:cNvSpPr/>
          <p:nvPr/>
        </p:nvSpPr>
        <p:spPr>
          <a:xfrm>
            <a:off x="2688634" y="3464004"/>
            <a:ext cx="204383" cy="387191"/>
          </a:xfrm>
          <a:prstGeom prst="roundRect">
            <a:avLst/>
          </a:prstGeom>
        </p:spPr>
        <p:txBody>
          <a:bodyPr wrap="none" rtlCol="0" anchor="ctr">
            <a:spAutoFit/>
          </a:bodyPr>
          <a:lstStyle/>
          <a:p>
            <a:pPr algn="ctr"/>
            <a:endParaRPr lang="zh-CN" altLang="en-US" dirty="0"/>
          </a:p>
        </p:txBody>
      </p:sp>
      <p:sp>
        <p:nvSpPr>
          <p:cNvPr id="7" name="矩形 6"/>
          <p:cNvSpPr/>
          <p:nvPr/>
        </p:nvSpPr>
        <p:spPr>
          <a:xfrm>
            <a:off x="1676400" y="3200400"/>
            <a:ext cx="1828800" cy="1015663"/>
          </a:xfrm>
          <a:prstGeom prst="rect">
            <a:avLst/>
          </a:prstGeom>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3000" dirty="0"/>
              <a:t>知识库</a:t>
            </a:r>
          </a:p>
          <a:p>
            <a:pPr algn="ctr"/>
            <a:r>
              <a:rPr lang="zh-CN" altLang="en-US" sz="3000" dirty="0"/>
              <a:t>规则</a:t>
            </a:r>
          </a:p>
        </p:txBody>
      </p:sp>
      <p:sp>
        <p:nvSpPr>
          <p:cNvPr id="8" name="矩形 7"/>
          <p:cNvSpPr/>
          <p:nvPr/>
        </p:nvSpPr>
        <p:spPr>
          <a:xfrm>
            <a:off x="4876800" y="3431231"/>
            <a:ext cx="2571750" cy="553998"/>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3000" dirty="0"/>
              <a:t>分布式表示</a:t>
            </a:r>
          </a:p>
        </p:txBody>
      </p:sp>
      <p:sp>
        <p:nvSpPr>
          <p:cNvPr id="10" name="右箭头 9"/>
          <p:cNvSpPr/>
          <p:nvPr/>
        </p:nvSpPr>
        <p:spPr>
          <a:xfrm>
            <a:off x="3905251" y="3396407"/>
            <a:ext cx="742949" cy="733663"/>
          </a:xfrm>
          <a:prstGeom prst="rightArrow">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2" name="矩形 1"/>
          <p:cNvSpPr/>
          <p:nvPr/>
        </p:nvSpPr>
        <p:spPr>
          <a:xfrm>
            <a:off x="4682197" y="4578652"/>
            <a:ext cx="4004603" cy="984885"/>
          </a:xfrm>
          <a:prstGeom prst="rect">
            <a:avLst/>
          </a:prstGeom>
        </p:spPr>
        <p:txBody>
          <a:bodyPr wrap="square">
            <a:spAutoFit/>
          </a:bodyPr>
          <a:lstStyle/>
          <a:p>
            <a:pPr marL="285750" indent="-285750">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压缩、低维、稠密向量</a:t>
            </a:r>
            <a:endParaRPr lang="en-US" altLang="zh-CN" sz="2000" dirty="0">
              <a:latin typeface="微软雅黑 Light" panose="020B0502040204020203" pitchFamily="34" charset="-122"/>
              <a:ea typeface="微软雅黑 Light" panose="020B0502040204020203" pitchFamily="34" charset="-122"/>
            </a:endParaRPr>
          </a:p>
          <a:p>
            <a:pPr marL="285750" indent="-285750">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用</a:t>
            </a:r>
            <a:r>
              <a:rPr lang="en-US" altLang="zh-CN" sz="2000" dirty="0">
                <a:latin typeface="微软雅黑 Light" panose="020B0502040204020203" pitchFamily="34" charset="-122"/>
                <a:ea typeface="微软雅黑 Light" panose="020B0502040204020203" pitchFamily="34" charset="-122"/>
              </a:rPr>
              <a:t>O(N)</a:t>
            </a:r>
            <a:r>
              <a:rPr lang="zh-CN" altLang="en-US" sz="2000" dirty="0">
                <a:latin typeface="微软雅黑 Light" panose="020B0502040204020203" pitchFamily="34" charset="-122"/>
                <a:ea typeface="微软雅黑 Light" panose="020B0502040204020203" pitchFamily="34" charset="-122"/>
              </a:rPr>
              <a:t>个参数表示</a:t>
            </a:r>
            <a:r>
              <a:rPr lang="en-US" altLang="zh-CN" sz="2000" dirty="0">
                <a:latin typeface="微软雅黑 Light" panose="020B0502040204020203" pitchFamily="34" charset="-122"/>
                <a:ea typeface="微软雅黑 Light" panose="020B0502040204020203" pitchFamily="34" charset="-122"/>
              </a:rPr>
              <a:t> O(2</a:t>
            </a:r>
            <a:r>
              <a:rPr lang="en-US" altLang="zh-CN" sz="2000" baseline="30000" dirty="0">
                <a:latin typeface="微软雅黑 Light" panose="020B0502040204020203" pitchFamily="34" charset="-122"/>
                <a:ea typeface="微软雅黑 Light" panose="020B0502040204020203" pitchFamily="34" charset="-122"/>
              </a:rPr>
              <a:t>k</a:t>
            </a:r>
            <a:r>
              <a:rPr lang="en-US" altLang="zh-CN" sz="2000" dirty="0">
                <a:latin typeface="微软雅黑 Light" panose="020B0502040204020203" pitchFamily="34" charset="-122"/>
                <a:ea typeface="微软雅黑 Light" panose="020B0502040204020203" pitchFamily="34" charset="-122"/>
              </a:rPr>
              <a:t>)</a:t>
            </a:r>
            <a:r>
              <a:rPr lang="zh-CN" altLang="en-US" sz="2000" dirty="0">
                <a:latin typeface="微软雅黑 Light" panose="020B0502040204020203" pitchFamily="34" charset="-122"/>
                <a:ea typeface="微软雅黑 Light" panose="020B0502040204020203" pitchFamily="34" charset="-122"/>
              </a:rPr>
              <a:t>区间</a:t>
            </a:r>
            <a:endParaRPr lang="en-US" altLang="zh-CN" sz="2000" dirty="0">
              <a:latin typeface="微软雅黑 Light" panose="020B0502040204020203" pitchFamily="34" charset="-122"/>
              <a:ea typeface="微软雅黑 Light" panose="020B0502040204020203" pitchFamily="34" charset="-122"/>
            </a:endParaRPr>
          </a:p>
          <a:p>
            <a:pPr marL="742950" lvl="1" indent="-285750">
              <a:buFont typeface="Arial" panose="020B0604020202020204" pitchFamily="34" charset="0"/>
              <a:buChar char="•"/>
            </a:pPr>
            <a:r>
              <a:rPr lang="en-US" altLang="zh-CN" sz="1600" dirty="0">
                <a:latin typeface="微软雅黑 Light" panose="020B0502040204020203" pitchFamily="34" charset="-122"/>
                <a:ea typeface="微软雅黑 Light" panose="020B0502040204020203" pitchFamily="34" charset="-122"/>
              </a:rPr>
              <a:t>k</a:t>
            </a:r>
            <a:r>
              <a:rPr lang="zh-CN" altLang="en-US" sz="1600" dirty="0">
                <a:latin typeface="微软雅黑 Light" panose="020B0502040204020203" pitchFamily="34" charset="-122"/>
                <a:ea typeface="微软雅黑 Light" panose="020B0502040204020203" pitchFamily="34" charset="-122"/>
              </a:rPr>
              <a:t>为非</a:t>
            </a:r>
            <a:r>
              <a:rPr lang="en-US" altLang="zh-CN" sz="1600" dirty="0">
                <a:latin typeface="微软雅黑 Light" panose="020B0502040204020203" pitchFamily="34" charset="-122"/>
                <a:ea typeface="微软雅黑 Light" panose="020B0502040204020203" pitchFamily="34" charset="-122"/>
              </a:rPr>
              <a:t>0</a:t>
            </a:r>
            <a:r>
              <a:rPr lang="zh-CN" altLang="en-US" sz="1600" dirty="0">
                <a:latin typeface="微软雅黑 Light" panose="020B0502040204020203" pitchFamily="34" charset="-122"/>
                <a:ea typeface="微软雅黑 Light" panose="020B0502040204020203" pitchFamily="34" charset="-122"/>
              </a:rPr>
              <a:t>参数，</a:t>
            </a:r>
            <a:r>
              <a:rPr lang="en-US" altLang="zh-CN" sz="1600" dirty="0">
                <a:latin typeface="微软雅黑 Light" panose="020B0502040204020203" pitchFamily="34" charset="-122"/>
                <a:ea typeface="微软雅黑 Light" panose="020B0502040204020203" pitchFamily="34" charset="-122"/>
              </a:rPr>
              <a:t>k&lt;N</a:t>
            </a:r>
          </a:p>
        </p:txBody>
      </p:sp>
    </p:spTree>
    <p:extLst>
      <p:ext uri="{BB962C8B-B14F-4D97-AF65-F5344CB8AC3E}">
        <p14:creationId xmlns:p14="http://schemas.microsoft.com/office/powerpoint/2010/main" val="378064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2"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一个生活中的例子：颜色</a:t>
            </a:r>
          </a:p>
        </p:txBody>
      </p:sp>
      <p:graphicFrame>
        <p:nvGraphicFramePr>
          <p:cNvPr id="4" name="表格 3"/>
          <p:cNvGraphicFramePr>
            <a:graphicFrameLocks noGrp="1"/>
          </p:cNvGraphicFramePr>
          <p:nvPr>
            <p:extLst/>
          </p:nvPr>
        </p:nvGraphicFramePr>
        <p:xfrm>
          <a:off x="152400" y="1904570"/>
          <a:ext cx="5410200" cy="3840480"/>
        </p:xfrm>
        <a:graphic>
          <a:graphicData uri="http://schemas.openxmlformats.org/drawingml/2006/table">
            <a:tbl>
              <a:tblPr firstRow="1" bandRow="1">
                <a:tableStyleId>{5C22544A-7EE6-4342-B048-85BDC9FD1C3A}</a:tableStyleId>
              </a:tblPr>
              <a:tblGrid>
                <a:gridCol w="1945085">
                  <a:extLst>
                    <a:ext uri="{9D8B030D-6E8A-4147-A177-3AD203B41FA5}">
                      <a16:colId xmlns:a16="http://schemas.microsoft.com/office/drawing/2014/main" val="2608911729"/>
                    </a:ext>
                  </a:extLst>
                </a:gridCol>
                <a:gridCol w="3465115">
                  <a:extLst>
                    <a:ext uri="{9D8B030D-6E8A-4147-A177-3AD203B41FA5}">
                      <a16:colId xmlns:a16="http://schemas.microsoft.com/office/drawing/2014/main" val="3817116719"/>
                    </a:ext>
                  </a:extLst>
                </a:gridCol>
              </a:tblGrid>
              <a:tr h="370840">
                <a:tc>
                  <a:txBody>
                    <a:bodyPr/>
                    <a:lstStyle/>
                    <a:p>
                      <a:pPr algn="ctr"/>
                      <a:r>
                        <a:rPr lang="zh-CN" altLang="en-US" sz="3600" dirty="0"/>
                        <a:t>命名</a:t>
                      </a:r>
                    </a:p>
                  </a:txBody>
                  <a:tcPr/>
                </a:tc>
                <a:tc>
                  <a:txBody>
                    <a:bodyPr/>
                    <a:lstStyle/>
                    <a:p>
                      <a:pPr algn="ctr"/>
                      <a:r>
                        <a:rPr lang="en-US" altLang="zh-CN" sz="3600" dirty="0"/>
                        <a:t>RGB</a:t>
                      </a:r>
                      <a:r>
                        <a:rPr lang="zh-CN" altLang="en-US" sz="3600" dirty="0"/>
                        <a:t>值</a:t>
                      </a:r>
                    </a:p>
                  </a:txBody>
                  <a:tcPr/>
                </a:tc>
                <a:extLst>
                  <a:ext uri="{0D108BD9-81ED-4DB2-BD59-A6C34878D82A}">
                    <a16:rowId xmlns:a16="http://schemas.microsoft.com/office/drawing/2014/main" val="944482396"/>
                  </a:ext>
                </a:extLst>
              </a:tr>
              <a:tr h="370840">
                <a:tc>
                  <a:txBody>
                    <a:bodyPr/>
                    <a:lstStyle/>
                    <a:p>
                      <a:pPr algn="ctr"/>
                      <a:r>
                        <a:rPr lang="zh-CN" altLang="en-US" sz="3600" dirty="0"/>
                        <a:t>红</a:t>
                      </a:r>
                    </a:p>
                  </a:txBody>
                  <a:tcPr/>
                </a:tc>
                <a:tc>
                  <a:txBody>
                    <a:bodyPr/>
                    <a:lstStyle/>
                    <a:p>
                      <a:pPr algn="ctr"/>
                      <a:r>
                        <a:rPr lang="en-US" altLang="zh-CN" sz="2800" dirty="0"/>
                        <a:t>[1,0,0]</a:t>
                      </a:r>
                      <a:endParaRPr lang="zh-CN" altLang="en-US" sz="2800" dirty="0"/>
                    </a:p>
                  </a:txBody>
                  <a:tcPr/>
                </a:tc>
                <a:extLst>
                  <a:ext uri="{0D108BD9-81ED-4DB2-BD59-A6C34878D82A}">
                    <a16:rowId xmlns:a16="http://schemas.microsoft.com/office/drawing/2014/main" val="1500134598"/>
                  </a:ext>
                </a:extLst>
              </a:tr>
              <a:tr h="370840">
                <a:tc>
                  <a:txBody>
                    <a:bodyPr/>
                    <a:lstStyle/>
                    <a:p>
                      <a:pPr algn="ctr"/>
                      <a:r>
                        <a:rPr lang="zh-CN" altLang="en-US" sz="3600" dirty="0"/>
                        <a:t>绿</a:t>
                      </a:r>
                    </a:p>
                  </a:txBody>
                  <a:tcPr/>
                </a:tc>
                <a:tc>
                  <a:txBody>
                    <a:bodyPr/>
                    <a:lstStyle/>
                    <a:p>
                      <a:pPr algn="ctr"/>
                      <a:r>
                        <a:rPr lang="en-US" altLang="zh-CN" sz="2800" dirty="0"/>
                        <a:t>[0,1,0]</a:t>
                      </a:r>
                      <a:endParaRPr lang="zh-CN" altLang="en-US" sz="2800" dirty="0"/>
                    </a:p>
                  </a:txBody>
                  <a:tcPr/>
                </a:tc>
                <a:extLst>
                  <a:ext uri="{0D108BD9-81ED-4DB2-BD59-A6C34878D82A}">
                    <a16:rowId xmlns:a16="http://schemas.microsoft.com/office/drawing/2014/main" val="292644109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600" dirty="0"/>
                        <a:t>蓝</a:t>
                      </a:r>
                    </a:p>
                  </a:txBody>
                  <a:tcPr/>
                </a:tc>
                <a:tc>
                  <a:txBody>
                    <a:bodyPr/>
                    <a:lstStyle/>
                    <a:p>
                      <a:pPr algn="ctr"/>
                      <a:r>
                        <a:rPr lang="en-US" altLang="zh-CN" sz="2800" dirty="0"/>
                        <a:t>[0,0,1]</a:t>
                      </a:r>
                      <a:endParaRPr lang="zh-CN" altLang="en-US" sz="2800" dirty="0"/>
                    </a:p>
                  </a:txBody>
                  <a:tcPr/>
                </a:tc>
                <a:extLst>
                  <a:ext uri="{0D108BD9-81ED-4DB2-BD59-A6C34878D82A}">
                    <a16:rowId xmlns:a16="http://schemas.microsoft.com/office/drawing/2014/main" val="1940839086"/>
                  </a:ext>
                </a:extLst>
              </a:tr>
              <a:tr h="370840">
                <a:tc>
                  <a:txBody>
                    <a:bodyPr/>
                    <a:lstStyle/>
                    <a:p>
                      <a:pPr algn="ctr"/>
                      <a:r>
                        <a:rPr lang="zh-CN" altLang="en-US" sz="3600" dirty="0"/>
                        <a:t>中国红</a:t>
                      </a:r>
                    </a:p>
                  </a:txBody>
                  <a:tcPr/>
                </a:tc>
                <a:tc>
                  <a:txBody>
                    <a:bodyPr/>
                    <a:lstStyle/>
                    <a:p>
                      <a:pPr algn="ctr"/>
                      <a:r>
                        <a:rPr lang="en-US" altLang="zh-CN" sz="2800" dirty="0"/>
                        <a:t>[0.67, 0.22, 0.12]</a:t>
                      </a:r>
                      <a:endParaRPr lang="zh-CN" altLang="en-US" sz="2800" dirty="0"/>
                    </a:p>
                  </a:txBody>
                  <a:tcPr/>
                </a:tc>
                <a:extLst>
                  <a:ext uri="{0D108BD9-81ED-4DB2-BD59-A6C34878D82A}">
                    <a16:rowId xmlns:a16="http://schemas.microsoft.com/office/drawing/2014/main" val="491255383"/>
                  </a:ext>
                </a:extLst>
              </a:tr>
              <a:tr h="370840">
                <a:tc>
                  <a:txBody>
                    <a:bodyPr/>
                    <a:lstStyle/>
                    <a:p>
                      <a:pPr algn="ctr"/>
                      <a:r>
                        <a:rPr lang="zh-CN" altLang="en-US" sz="3600" dirty="0"/>
                        <a:t>咖啡色</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dirty="0"/>
                        <a:t>[0.64, 0.16,0.16]</a:t>
                      </a:r>
                      <a:endParaRPr lang="zh-CN" altLang="en-US" sz="2800" dirty="0"/>
                    </a:p>
                  </a:txBody>
                  <a:tcPr/>
                </a:tc>
                <a:extLst>
                  <a:ext uri="{0D108BD9-81ED-4DB2-BD59-A6C34878D82A}">
                    <a16:rowId xmlns:a16="http://schemas.microsoft.com/office/drawing/2014/main" val="527627544"/>
                  </a:ext>
                </a:extLst>
              </a:tr>
            </a:tbl>
          </a:graphicData>
        </a:graphic>
      </p:graphicFrame>
      <p:pic>
        <p:nvPicPr>
          <p:cNvPr id="1026" name="Picture 2" descr="“rgb”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578" y="2052917"/>
            <a:ext cx="3355975" cy="290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233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机器学习概述</a:t>
            </a:r>
          </a:p>
        </p:txBody>
      </p:sp>
    </p:spTree>
    <p:extLst>
      <p:ext uri="{BB962C8B-B14F-4D97-AF65-F5344CB8AC3E}">
        <p14:creationId xmlns:p14="http://schemas.microsoft.com/office/powerpoint/2010/main" val="14849524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676400"/>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95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762000" y="2057400"/>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762000" y="2514600"/>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1562219" y="2288233"/>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1562219"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5800" y="3962400"/>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685800" y="4419600"/>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1486019" y="3657600"/>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1486019" y="3962400"/>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56085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词嵌入</a:t>
            </a:r>
          </a:p>
        </p:txBody>
      </p:sp>
      <p:pic>
        <p:nvPicPr>
          <p:cNvPr id="6146" name="Picture 2" descr="http://colah.github.io/posts/2014-07-NLP-RNNs-Representations/img/Socher-BillingualTSN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98922" y="3692584"/>
            <a:ext cx="3396026" cy="25594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olah.github.io/posts/2014-07-NLP-RNNs-Representations/img/Mikolov-GenderVecs.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72200" y="1320559"/>
            <a:ext cx="2122748" cy="155060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2359978" y="5964250"/>
            <a:ext cx="2071401" cy="338554"/>
          </a:xfrm>
          <a:prstGeom prst="rect">
            <a:avLst/>
          </a:prstGeom>
        </p:spPr>
        <p:txBody>
          <a:bodyPr wrap="none">
            <a:spAutoFit/>
          </a:bodyPr>
          <a:lstStyle/>
          <a:p>
            <a:r>
              <a:rPr lang="en-US" altLang="zh-CN" sz="1600" dirty="0" err="1">
                <a:latin typeface="+mj-ea"/>
                <a:ea typeface="+mj-ea"/>
              </a:rPr>
              <a:t>Socher</a:t>
            </a:r>
            <a:r>
              <a:rPr lang="en-US" altLang="zh-CN" sz="1600" dirty="0">
                <a:latin typeface="+mj-ea"/>
                <a:ea typeface="+mj-ea"/>
              </a:rPr>
              <a:t> et al. (2013)</a:t>
            </a:r>
            <a:endParaRPr lang="zh-CN" altLang="en-US" sz="1600" dirty="0">
              <a:latin typeface="+mj-ea"/>
              <a:ea typeface="+mj-ea"/>
            </a:endParaRPr>
          </a:p>
        </p:txBody>
      </p:sp>
      <p:sp>
        <p:nvSpPr>
          <p:cNvPr id="12" name="矩形 11"/>
          <p:cNvSpPr/>
          <p:nvPr/>
        </p:nvSpPr>
        <p:spPr>
          <a:xfrm>
            <a:off x="5334001" y="3083899"/>
            <a:ext cx="3252002" cy="338554"/>
          </a:xfrm>
          <a:prstGeom prst="rect">
            <a:avLst/>
          </a:prstGeom>
        </p:spPr>
        <p:txBody>
          <a:bodyPr wrap="square">
            <a:spAutoFit/>
          </a:bodyPr>
          <a:lstStyle/>
          <a:p>
            <a:r>
              <a:rPr lang="zh-CN" altLang="en-US" sz="1600" dirty="0">
                <a:latin typeface="+mj-ea"/>
                <a:ea typeface="+mj-ea"/>
              </a:rPr>
              <a:t>From Mikolov et al. (2013)</a:t>
            </a:r>
          </a:p>
        </p:txBody>
      </p:sp>
      <p:pic>
        <p:nvPicPr>
          <p:cNvPr id="6151" name="Picture 7" descr="http://colah.github.io/posts/2014-07-NLP-RNNs-Representations/img/flowchart-bilingual.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85329" y="3940963"/>
            <a:ext cx="1977466" cy="1840947"/>
          </a:xfrm>
          <a:prstGeom prst="rect">
            <a:avLst/>
          </a:prstGeom>
          <a:noFill/>
          <a:extLst>
            <a:ext uri="{909E8E84-426E-40DD-AFC4-6F175D3DCCD1}">
              <a14:hiddenFill xmlns:a14="http://schemas.microsoft.com/office/drawing/2010/main">
                <a:solidFill>
                  <a:srgbClr val="FFFFFF"/>
                </a:solidFill>
              </a14:hiddenFill>
            </a:ext>
          </a:extLst>
        </p:spPr>
      </p:pic>
      <p:sp>
        <p:nvSpPr>
          <p:cNvPr id="13" name="右箭头 12"/>
          <p:cNvSpPr/>
          <p:nvPr/>
        </p:nvSpPr>
        <p:spPr bwMode="auto">
          <a:xfrm>
            <a:off x="3775076" y="4826184"/>
            <a:ext cx="656303" cy="435077"/>
          </a:xfrm>
          <a:prstGeom prst="rightArrow">
            <a:avLst/>
          </a:prstGeom>
          <a:solidFill>
            <a:schemeClr val="bg2">
              <a:lumMod val="90000"/>
            </a:schemeClr>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eaLnBrk="1" hangingPunct="1">
              <a:spcBef>
                <a:spcPct val="20000"/>
              </a:spcBef>
              <a:buClr>
                <a:schemeClr val="accent2"/>
              </a:buClr>
              <a:buFontTx/>
              <a:buChar char="•"/>
            </a:pPr>
            <a:endParaRPr kumimoji="1" lang="zh-CN" altLang="en-US" sz="3000">
              <a:latin typeface="Tahoma" pitchFamily="34" charset="0"/>
              <a:ea typeface="宋体" pitchFamily="2" charset="-122"/>
            </a:endParaRPr>
          </a:p>
        </p:txBody>
      </p:sp>
      <p:cxnSp>
        <p:nvCxnSpPr>
          <p:cNvPr id="15" name="直接连接符 14"/>
          <p:cNvCxnSpPr/>
          <p:nvPr/>
        </p:nvCxnSpPr>
        <p:spPr bwMode="auto">
          <a:xfrm>
            <a:off x="1447800" y="3589345"/>
            <a:ext cx="6079946"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 name="矩形 1"/>
          <p:cNvSpPr/>
          <p:nvPr/>
        </p:nvSpPr>
        <p:spPr>
          <a:xfrm>
            <a:off x="437696" y="1332641"/>
            <a:ext cx="6344103" cy="1477328"/>
          </a:xfrm>
          <a:prstGeom prst="rect">
            <a:avLst/>
          </a:prstGeom>
        </p:spPr>
        <p:txBody>
          <a:bodyPr wrap="square">
            <a:spAutoFit/>
          </a:bodyPr>
          <a:lstStyle/>
          <a:p>
            <a:r>
              <a:rPr lang="en-US" altLang="zh-CN" dirty="0">
                <a:latin typeface="+mj-ea"/>
              </a:rPr>
              <a:t>W("woman")−W("man") ≃ W("aunt")−W("uncle")</a:t>
            </a:r>
          </a:p>
          <a:p>
            <a:endParaRPr lang="en-US" altLang="zh-CN" dirty="0">
              <a:latin typeface="+mj-ea"/>
            </a:endParaRPr>
          </a:p>
          <a:p>
            <a:r>
              <a:rPr lang="en-US" altLang="zh-CN" dirty="0">
                <a:latin typeface="+mj-ea"/>
              </a:rPr>
              <a:t>W("woman")−W("man") ≃ W("queen")−W("king")</a:t>
            </a:r>
          </a:p>
          <a:p>
            <a:endParaRPr lang="en-US" altLang="zh-CN" dirty="0">
              <a:latin typeface="+mj-ea"/>
            </a:endParaRPr>
          </a:p>
          <a:p>
            <a:r>
              <a:rPr lang="en-US" altLang="zh-CN" dirty="0">
                <a:latin typeface="+mj-ea"/>
              </a:rPr>
              <a:t>W("</a:t>
            </a:r>
            <a:r>
              <a:rPr lang="zh-CN" altLang="en-US" dirty="0">
                <a:latin typeface="+mj-ea"/>
              </a:rPr>
              <a:t>中国</a:t>
            </a:r>
            <a:r>
              <a:rPr lang="en-US" altLang="zh-CN" dirty="0">
                <a:latin typeface="+mj-ea"/>
              </a:rPr>
              <a:t>")−W("</a:t>
            </a:r>
            <a:r>
              <a:rPr lang="zh-CN" altLang="en-US" dirty="0">
                <a:latin typeface="+mj-ea"/>
              </a:rPr>
              <a:t>北京</a:t>
            </a:r>
            <a:r>
              <a:rPr lang="en-US" altLang="zh-CN" dirty="0">
                <a:latin typeface="+mj-ea"/>
              </a:rPr>
              <a:t>") ≃ W("</a:t>
            </a:r>
            <a:r>
              <a:rPr lang="zh-CN" altLang="en-US" dirty="0">
                <a:latin typeface="+mj-ea"/>
              </a:rPr>
              <a:t>英国</a:t>
            </a:r>
            <a:r>
              <a:rPr lang="en-US" altLang="zh-CN" dirty="0">
                <a:latin typeface="+mj-ea"/>
              </a:rPr>
              <a:t>")−W("</a:t>
            </a:r>
            <a:r>
              <a:rPr lang="zh-CN" altLang="en-US" dirty="0">
                <a:latin typeface="+mj-ea"/>
              </a:rPr>
              <a:t>伦敦</a:t>
            </a:r>
            <a:r>
              <a:rPr lang="en-US" altLang="zh-CN" dirty="0">
                <a:latin typeface="+mj-ea"/>
              </a:rPr>
              <a:t>")</a:t>
            </a:r>
          </a:p>
        </p:txBody>
      </p:sp>
    </p:spTree>
    <p:extLst>
      <p:ext uri="{BB962C8B-B14F-4D97-AF65-F5344CB8AC3E}">
        <p14:creationId xmlns:p14="http://schemas.microsoft.com/office/powerpoint/2010/main" val="157263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语言表示学习</a:t>
            </a:r>
            <a:endParaRPr lang="zh-CN" altLang="en-US" dirty="0"/>
          </a:p>
        </p:txBody>
      </p:sp>
      <p:sp>
        <p:nvSpPr>
          <p:cNvPr id="10" name="内容占位符 9"/>
          <p:cNvSpPr>
            <a:spLocks noGrp="1"/>
          </p:cNvSpPr>
          <p:nvPr>
            <p:ph sz="quarter" idx="1"/>
          </p:nvPr>
        </p:nvSpPr>
        <p:spPr/>
        <p:txBody>
          <a:bodyPr/>
          <a:lstStyle/>
          <a:p>
            <a:r>
              <a:rPr lang="zh-CN" altLang="en-US" dirty="0"/>
              <a:t>词、短语</a:t>
            </a:r>
            <a:endParaRPr lang="en-US" altLang="zh-CN" dirty="0"/>
          </a:p>
          <a:p>
            <a:pPr lvl="1"/>
            <a:r>
              <a:rPr lang="zh-CN" altLang="en-US" dirty="0"/>
              <a:t>组合语义模型</a:t>
            </a:r>
            <a:endParaRPr lang="en-US" altLang="zh-CN" dirty="0"/>
          </a:p>
          <a:p>
            <a:r>
              <a:rPr lang="zh-CN" altLang="en-US" dirty="0"/>
              <a:t>句子</a:t>
            </a:r>
          </a:p>
          <a:p>
            <a:pPr lvl="1"/>
            <a:r>
              <a:rPr lang="zh-CN" altLang="en-US" dirty="0"/>
              <a:t>序列模型</a:t>
            </a:r>
          </a:p>
          <a:p>
            <a:pPr lvl="1"/>
            <a:r>
              <a:rPr lang="zh-CN" altLang="en-US" dirty="0"/>
              <a:t>递归模型</a:t>
            </a:r>
          </a:p>
          <a:p>
            <a:pPr lvl="1"/>
            <a:r>
              <a:rPr lang="zh-CN" altLang="en-US" dirty="0"/>
              <a:t>卷积模型</a:t>
            </a:r>
            <a:endParaRPr lang="en-US" altLang="zh-CN" dirty="0"/>
          </a:p>
          <a:p>
            <a:pPr lvl="1"/>
            <a:r>
              <a:rPr lang="zh-CN" altLang="en-US" dirty="0"/>
              <a:t>自注意力模型</a:t>
            </a:r>
          </a:p>
          <a:p>
            <a:r>
              <a:rPr lang="zh-CN" altLang="en-US" dirty="0"/>
              <a:t>篇章</a:t>
            </a:r>
            <a:endParaRPr lang="en-US" altLang="zh-CN" dirty="0"/>
          </a:p>
          <a:p>
            <a:pPr lvl="1"/>
            <a:r>
              <a:rPr lang="zh-CN" altLang="en-US" dirty="0"/>
              <a:t>层次模型</a:t>
            </a:r>
          </a:p>
        </p:txBody>
      </p:sp>
      <p:pic>
        <p:nvPicPr>
          <p:cNvPr id="2050" name="Picture 2" descr="http://www.asimovinstitute.org/wp-content/uploads/2016/09/rn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076" y="2847991"/>
            <a:ext cx="1964332" cy="152876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4371975" y="2457451"/>
            <a:ext cx="400050" cy="2585323"/>
          </a:xfrm>
          <a:prstGeom prst="rect">
            <a:avLst/>
          </a:prstGeom>
          <a:noFill/>
        </p:spPr>
        <p:txBody>
          <a:bodyPr wrap="square" rtlCol="0">
            <a:spAutoFit/>
          </a:bodyPr>
          <a:lstStyle/>
          <a:p>
            <a:r>
              <a:rPr lang="zh-CN" altLang="en-US" dirty="0">
                <a:latin typeface="微软雅黑 Light" panose="020B0502040204020203" pitchFamily="34" charset="-122"/>
                <a:ea typeface="微软雅黑 Light" panose="020B0502040204020203" pitchFamily="34" charset="-122"/>
              </a:rPr>
              <a:t>这里的天气真不错</a:t>
            </a:r>
            <a:endParaRPr lang="en-US" altLang="zh-CN" dirty="0">
              <a:latin typeface="微软雅黑 Light" panose="020B0502040204020203" pitchFamily="34" charset="-122"/>
              <a:ea typeface="微软雅黑 Light" panose="020B0502040204020203" pitchFamily="34" charset="-122"/>
            </a:endParaRPr>
          </a:p>
          <a:p>
            <a:r>
              <a:rPr lang="zh-CN" altLang="en-US" dirty="0">
                <a:latin typeface="微软雅黑 Light" panose="020B0502040204020203" pitchFamily="34" charset="-122"/>
                <a:ea typeface="微软雅黑 Light" panose="020B0502040204020203" pitchFamily="34" charset="-122"/>
              </a:rPr>
              <a:t>。</a:t>
            </a:r>
          </a:p>
        </p:txBody>
      </p:sp>
      <p:cxnSp>
        <p:nvCxnSpPr>
          <p:cNvPr id="13" name="直接连接符 12"/>
          <p:cNvCxnSpPr/>
          <p:nvPr/>
        </p:nvCxnSpPr>
        <p:spPr>
          <a:xfrm>
            <a:off x="3657600" y="1962165"/>
            <a:ext cx="0" cy="3371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endCxn id="2050" idx="1"/>
          </p:cNvCxnSpPr>
          <p:nvPr/>
        </p:nvCxnSpPr>
        <p:spPr>
          <a:xfrm>
            <a:off x="4772025" y="2562240"/>
            <a:ext cx="400050" cy="1050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endCxn id="2050" idx="1"/>
          </p:cNvCxnSpPr>
          <p:nvPr/>
        </p:nvCxnSpPr>
        <p:spPr>
          <a:xfrm flipV="1">
            <a:off x="4772025" y="3612372"/>
            <a:ext cx="400050" cy="1064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714875" y="3112310"/>
            <a:ext cx="342900" cy="421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4772026" y="3713568"/>
            <a:ext cx="289267" cy="431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cxnSpLocks/>
            <a:stCxn id="11" idx="3"/>
          </p:cNvCxnSpPr>
          <p:nvPr/>
        </p:nvCxnSpPr>
        <p:spPr>
          <a:xfrm flipV="1">
            <a:off x="4772025" y="3738570"/>
            <a:ext cx="342900" cy="11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7172325" y="3648090"/>
            <a:ext cx="400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图片 2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675" y="3112309"/>
            <a:ext cx="300080" cy="1093146"/>
          </a:xfrm>
          <a:prstGeom prst="rect">
            <a:avLst/>
          </a:prstGeom>
        </p:spPr>
      </p:pic>
    </p:spTree>
    <p:extLst>
      <p:ext uri="{BB962C8B-B14F-4D97-AF65-F5344CB8AC3E}">
        <p14:creationId xmlns:p14="http://schemas.microsoft.com/office/powerpoint/2010/main" val="417181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为什么语言表示学习更难？</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8150" y="1904997"/>
            <a:ext cx="4752427" cy="926478"/>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2951" y="3124200"/>
            <a:ext cx="4239099" cy="1078875"/>
          </a:xfrm>
          <a:prstGeom prst="rect">
            <a:avLst/>
          </a:prstGeom>
        </p:spPr>
      </p:pic>
      <p:pic>
        <p:nvPicPr>
          <p:cNvPr id="6148" name="Picture 4" descr="Image result for imagenet"/>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685631" y="1600200"/>
            <a:ext cx="2982119" cy="38179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42951" y="4495800"/>
            <a:ext cx="4185761" cy="461665"/>
          </a:xfrm>
          <a:prstGeom prst="rect">
            <a:avLst/>
          </a:prstGeom>
        </p:spPr>
        <p:txBody>
          <a:bodyPr wrap="none">
            <a:spAutoFit/>
          </a:bodyPr>
          <a:lstStyle/>
          <a:p>
            <a:r>
              <a:rPr lang="zh-CN" altLang="en-US" sz="2400" dirty="0"/>
              <a:t>计算机视觉中的深层网络模型</a:t>
            </a:r>
          </a:p>
        </p:txBody>
      </p:sp>
      <p:sp>
        <p:nvSpPr>
          <p:cNvPr id="8" name="TextBox 7"/>
          <p:cNvSpPr txBox="1"/>
          <p:nvPr/>
        </p:nvSpPr>
        <p:spPr>
          <a:xfrm>
            <a:off x="4343400" y="5656915"/>
            <a:ext cx="4115229" cy="523220"/>
          </a:xfrm>
          <a:prstGeom prst="rect">
            <a:avLst/>
          </a:prstGeom>
          <a:noFill/>
        </p:spPr>
        <p:txBody>
          <a:bodyPr wrap="none" rtlCol="0">
            <a:spAutoFit/>
          </a:bodyPr>
          <a:lstStyle/>
          <a:p>
            <a:r>
              <a:rPr lang="zh-CN" altLang="en-US" sz="2800" dirty="0">
                <a:solidFill>
                  <a:srgbClr val="FF0000"/>
                </a:solidFill>
              </a:rPr>
              <a:t>对应</a:t>
            </a:r>
            <a:r>
              <a:rPr lang="en-US" altLang="zh-CN" sz="2800" dirty="0">
                <a:solidFill>
                  <a:srgbClr val="FF0000"/>
                </a:solidFill>
              </a:rPr>
              <a:t>NLP</a:t>
            </a:r>
            <a:r>
              <a:rPr lang="zh-CN" altLang="en-US" sz="2800" dirty="0">
                <a:solidFill>
                  <a:srgbClr val="FF0000"/>
                </a:solidFill>
              </a:rPr>
              <a:t>的最底层：词汇</a:t>
            </a:r>
          </a:p>
        </p:txBody>
      </p:sp>
      <p:sp>
        <p:nvSpPr>
          <p:cNvPr id="10" name="Rectangle 9"/>
          <p:cNvSpPr/>
          <p:nvPr/>
        </p:nvSpPr>
        <p:spPr>
          <a:xfrm>
            <a:off x="457200" y="1535665"/>
            <a:ext cx="864339" cy="369332"/>
          </a:xfrm>
          <a:prstGeom prst="rect">
            <a:avLst/>
          </a:prstGeom>
        </p:spPr>
        <p:txBody>
          <a:bodyPr wrap="none">
            <a:spAutoFit/>
          </a:bodyPr>
          <a:lstStyle/>
          <a:p>
            <a:r>
              <a:rPr lang="en-US" altLang="zh-CN" dirty="0"/>
              <a:t>152 </a:t>
            </a:r>
            <a:r>
              <a:rPr lang="zh-CN" altLang="en-US" dirty="0"/>
              <a:t>层</a:t>
            </a:r>
          </a:p>
        </p:txBody>
      </p:sp>
      <p:sp>
        <p:nvSpPr>
          <p:cNvPr id="11" name="Rectangle 10"/>
          <p:cNvSpPr/>
          <p:nvPr/>
        </p:nvSpPr>
        <p:spPr>
          <a:xfrm>
            <a:off x="457200" y="3071946"/>
            <a:ext cx="671979" cy="369332"/>
          </a:xfrm>
          <a:prstGeom prst="rect">
            <a:avLst/>
          </a:prstGeom>
        </p:spPr>
        <p:txBody>
          <a:bodyPr wrap="none">
            <a:spAutoFit/>
          </a:bodyPr>
          <a:lstStyle/>
          <a:p>
            <a:r>
              <a:rPr lang="en-US" altLang="zh-CN" dirty="0"/>
              <a:t>22</a:t>
            </a:r>
            <a:r>
              <a:rPr lang="zh-CN" altLang="en-US" dirty="0"/>
              <a:t>层</a:t>
            </a:r>
          </a:p>
        </p:txBody>
      </p:sp>
      <p:cxnSp>
        <p:nvCxnSpPr>
          <p:cNvPr id="13" name="Straight Connector 12"/>
          <p:cNvCxnSpPr/>
          <p:nvPr/>
        </p:nvCxnSpPr>
        <p:spPr>
          <a:xfrm>
            <a:off x="304800" y="3071946"/>
            <a:ext cx="51054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65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00100" y="295573"/>
            <a:ext cx="7535376" cy="5857577"/>
          </a:xfrm>
          <a:prstGeom prst="rect">
            <a:avLst/>
          </a:prstGeom>
        </p:spPr>
      </p:pic>
      <p:sp>
        <p:nvSpPr>
          <p:cNvPr id="6" name="Rectangle 5"/>
          <p:cNvSpPr/>
          <p:nvPr/>
        </p:nvSpPr>
        <p:spPr>
          <a:xfrm>
            <a:off x="1295400" y="6324600"/>
            <a:ext cx="6858000" cy="369332"/>
          </a:xfrm>
          <a:prstGeom prst="rect">
            <a:avLst/>
          </a:prstGeom>
        </p:spPr>
        <p:txBody>
          <a:bodyPr wrap="square">
            <a:spAutoFit/>
          </a:bodyPr>
          <a:lstStyle/>
          <a:p>
            <a:r>
              <a:rPr lang="en-US" altLang="zh-CN" dirty="0"/>
              <a:t>CCL 2016  </a:t>
            </a:r>
            <a:r>
              <a:rPr lang="zh-CN" altLang="en-US" dirty="0"/>
              <a:t>中科院张钹院士</a:t>
            </a:r>
            <a:r>
              <a:rPr lang="en-US" altLang="zh-CN" dirty="0"/>
              <a:t>《</a:t>
            </a:r>
            <a:r>
              <a:rPr lang="zh-CN" altLang="en-US" dirty="0"/>
              <a:t>后深度学习时代的计算语言学</a:t>
            </a:r>
            <a:r>
              <a:rPr lang="en-US" altLang="zh-CN" dirty="0"/>
              <a:t>》</a:t>
            </a:r>
            <a:endParaRPr lang="zh-CN" altLang="en-US" dirty="0"/>
          </a:p>
        </p:txBody>
      </p:sp>
    </p:spTree>
    <p:extLst>
      <p:ext uri="{BB962C8B-B14F-4D97-AF65-F5344CB8AC3E}">
        <p14:creationId xmlns:p14="http://schemas.microsoft.com/office/powerpoint/2010/main" val="42408221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基于深度学习的自然语言处理</a:t>
            </a:r>
          </a:p>
        </p:txBody>
      </p:sp>
      <p:sp>
        <p:nvSpPr>
          <p:cNvPr id="5" name="内容占位符 4"/>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任务</a:t>
            </a:r>
            <a:endParaRPr lang="en-US" altLang="zh-CN" dirty="0"/>
          </a:p>
          <a:p>
            <a:endParaRPr lang="en-US" altLang="zh-CN" dirty="0"/>
          </a:p>
          <a:p>
            <a:endParaRPr lang="en-US" altLang="zh-CN" dirty="0"/>
          </a:p>
          <a:p>
            <a:endParaRPr lang="zh-CN" altLang="en-US" dirty="0"/>
          </a:p>
        </p:txBody>
      </p:sp>
      <p:graphicFrame>
        <p:nvGraphicFramePr>
          <p:cNvPr id="6" name="内容占位符 3"/>
          <p:cNvGraphicFramePr>
            <a:graphicFrameLocks/>
          </p:cNvGraphicFramePr>
          <p:nvPr>
            <p:extLst>
              <p:ext uri="{D42A27DB-BD31-4B8C-83A1-F6EECF244321}">
                <p14:modId xmlns:p14="http://schemas.microsoft.com/office/powerpoint/2010/main" val="2205331985"/>
              </p:ext>
            </p:extLst>
          </p:nvPr>
        </p:nvGraphicFramePr>
        <p:xfrm>
          <a:off x="1843668" y="1752600"/>
          <a:ext cx="5867400" cy="17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内容占位符 3"/>
          <p:cNvGraphicFramePr>
            <a:graphicFrameLocks/>
          </p:cNvGraphicFramePr>
          <p:nvPr>
            <p:extLst>
              <p:ext uri="{D42A27DB-BD31-4B8C-83A1-F6EECF244321}">
                <p14:modId xmlns:p14="http://schemas.microsoft.com/office/powerpoint/2010/main" val="1466434193"/>
              </p:ext>
            </p:extLst>
          </p:nvPr>
        </p:nvGraphicFramePr>
        <p:xfrm>
          <a:off x="1996068" y="4274262"/>
          <a:ext cx="5715000" cy="1905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7195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a:t>自然语言处理任务</a:t>
            </a:r>
            <a:endParaRPr lang="zh-CN" altLang="en-US" dirty="0"/>
          </a:p>
        </p:txBody>
      </p:sp>
      <p:sp>
        <p:nvSpPr>
          <p:cNvPr id="17" name="Content Placeholder 16"/>
          <p:cNvSpPr>
            <a:spLocks noGrp="1"/>
          </p:cNvSpPr>
          <p:nvPr>
            <p:ph sz="quarter" idx="1"/>
          </p:nvPr>
        </p:nvSpPr>
        <p:spPr/>
        <p:txBody>
          <a:bodyPr/>
          <a:lstStyle/>
          <a:p>
            <a:r>
              <a:rPr lang="zh-CN" altLang="en-US" dirty="0"/>
              <a:t>在得到字、句子表示之后，自然语言处理任务类型划分为</a:t>
            </a:r>
          </a:p>
          <a:p>
            <a:endParaRPr lang="zh-CN" altLang="en-US" dirty="0"/>
          </a:p>
        </p:txBody>
      </p:sp>
      <p:graphicFrame>
        <p:nvGraphicFramePr>
          <p:cNvPr id="19" name="Diagram 18"/>
          <p:cNvGraphicFramePr/>
          <p:nvPr>
            <p:extLst/>
          </p:nvPr>
        </p:nvGraphicFramePr>
        <p:xfrm>
          <a:off x="914400" y="2057400"/>
          <a:ext cx="7315200" cy="373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828800" y="5785842"/>
            <a:ext cx="4801314" cy="553998"/>
          </a:xfrm>
          <a:prstGeom prst="rect">
            <a:avLst/>
          </a:prstGeom>
          <a:noFill/>
        </p:spPr>
        <p:txBody>
          <a:bodyPr wrap="none" rtlCol="0">
            <a:spAutoFit/>
          </a:bodyPr>
          <a:lstStyle/>
          <a:p>
            <a:r>
              <a:rPr lang="zh-CN" altLang="en-US" sz="3000" dirty="0">
                <a:solidFill>
                  <a:srgbClr val="FF0000"/>
                </a:solidFill>
              </a:rPr>
              <a:t>减轻了对特征工程的依赖！</a:t>
            </a:r>
          </a:p>
        </p:txBody>
      </p:sp>
    </p:spTree>
    <p:extLst>
      <p:ext uri="{BB962C8B-B14F-4D97-AF65-F5344CB8AC3E}">
        <p14:creationId xmlns:p14="http://schemas.microsoft.com/office/powerpoint/2010/main" val="276535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情感分类</a:t>
            </a:r>
            <a:endParaRPr lang="zh-TW" altLang="en-US" dirty="0"/>
          </a:p>
        </p:txBody>
      </p:sp>
      <p:sp>
        <p:nvSpPr>
          <p:cNvPr id="18" name="矩形 17"/>
          <p:cNvSpPr/>
          <p:nvPr/>
        </p:nvSpPr>
        <p:spPr>
          <a:xfrm>
            <a:off x="1254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4572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1734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2685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5751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6702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4796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1506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2461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3906991"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6487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7453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3445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2150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0655909" y="2659704"/>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0642220" y="3091663"/>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0649064" y="3569141"/>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2760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4853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6958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2646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4724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6958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3898153"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4339423"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1485588" y="3450125"/>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2446256" y="3450125"/>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3429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4564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4572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E5595-9457-44DF-84AD-697E9B0C3CE2}"/>
              </a:ext>
            </a:extLst>
          </p:cNvPr>
          <p:cNvSpPr>
            <a:spLocks noGrp="1"/>
          </p:cNvSpPr>
          <p:nvPr>
            <p:ph type="title"/>
          </p:nvPr>
        </p:nvSpPr>
        <p:spPr/>
        <p:txBody>
          <a:bodyPr/>
          <a:lstStyle/>
          <a:p>
            <a:r>
              <a:rPr lang="zh-CN" altLang="en-US" dirty="0"/>
              <a:t>注意力模型</a:t>
            </a:r>
          </a:p>
        </p:txBody>
      </p:sp>
      <p:sp>
        <p:nvSpPr>
          <p:cNvPr id="3" name="内容占位符 2">
            <a:extLst>
              <a:ext uri="{FF2B5EF4-FFF2-40B4-BE49-F238E27FC236}">
                <a16:creationId xmlns:a16="http://schemas.microsoft.com/office/drawing/2014/main" id="{8BCEE08A-D372-49C0-9212-87BA554DAA51}"/>
              </a:ext>
            </a:extLst>
          </p:cNvPr>
          <p:cNvSpPr>
            <a:spLocks noGrp="1"/>
          </p:cNvSpPr>
          <p:nvPr>
            <p:ph sz="quarter" idx="1"/>
          </p:nvPr>
        </p:nvSpPr>
        <p:spPr/>
        <p:txBody>
          <a:bodyPr/>
          <a:lstStyle/>
          <a:p>
            <a:r>
              <a:rPr lang="zh-CN" altLang="en-US" dirty="0"/>
              <a:t>文本分类</a:t>
            </a:r>
          </a:p>
        </p:txBody>
      </p:sp>
      <p:sp>
        <p:nvSpPr>
          <p:cNvPr id="4" name="矩形 3">
            <a:extLst>
              <a:ext uri="{FF2B5EF4-FFF2-40B4-BE49-F238E27FC236}">
                <a16:creationId xmlns:a16="http://schemas.microsoft.com/office/drawing/2014/main" id="{234A6FF0-F3F2-49F3-8D1D-C3EFFACA5387}"/>
              </a:ext>
            </a:extLst>
          </p:cNvPr>
          <p:cNvSpPr/>
          <p:nvPr/>
        </p:nvSpPr>
        <p:spPr>
          <a:xfrm>
            <a:off x="4419600" y="1447800"/>
            <a:ext cx="4572000" cy="307777"/>
          </a:xfrm>
          <a:prstGeom prst="rect">
            <a:avLst/>
          </a:prstGeom>
        </p:spPr>
        <p:txBody>
          <a:bodyPr>
            <a:spAutoFit/>
          </a:bodyPr>
          <a:lstStyle/>
          <a:p>
            <a:r>
              <a:rPr lang="en-US" altLang="zh-CN" sz="1400" dirty="0">
                <a:hlinkClick r:id="rId2"/>
              </a:rPr>
              <a:t>http://implicitemotions.wassa2018.com/paper/7.pdf</a:t>
            </a:r>
            <a:endParaRPr lang="zh-CN" altLang="en-US" sz="1400" dirty="0"/>
          </a:p>
        </p:txBody>
      </p:sp>
      <p:pic>
        <p:nvPicPr>
          <p:cNvPr id="7" name="图片 6">
            <a:extLst>
              <a:ext uri="{FF2B5EF4-FFF2-40B4-BE49-F238E27FC236}">
                <a16:creationId xmlns:a16="http://schemas.microsoft.com/office/drawing/2014/main" id="{565E1DDE-063D-4789-AEFF-90D9F9346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20" y="2029966"/>
            <a:ext cx="6884159" cy="4225332"/>
          </a:xfrm>
          <a:prstGeom prst="rect">
            <a:avLst/>
          </a:prstGeom>
        </p:spPr>
      </p:pic>
    </p:spTree>
    <p:extLst>
      <p:ext uri="{BB962C8B-B14F-4D97-AF65-F5344CB8AC3E}">
        <p14:creationId xmlns:p14="http://schemas.microsoft.com/office/powerpoint/2010/main" val="23753906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E5595-9457-44DF-84AD-697E9B0C3CE2}"/>
              </a:ext>
            </a:extLst>
          </p:cNvPr>
          <p:cNvSpPr>
            <a:spLocks noGrp="1"/>
          </p:cNvSpPr>
          <p:nvPr>
            <p:ph type="title"/>
          </p:nvPr>
        </p:nvSpPr>
        <p:spPr/>
        <p:txBody>
          <a:bodyPr/>
          <a:lstStyle/>
          <a:p>
            <a:r>
              <a:rPr lang="zh-CN" altLang="en-US" dirty="0"/>
              <a:t>注意力模型</a:t>
            </a:r>
          </a:p>
        </p:txBody>
      </p:sp>
      <p:sp>
        <p:nvSpPr>
          <p:cNvPr id="3" name="内容占位符 2">
            <a:extLst>
              <a:ext uri="{FF2B5EF4-FFF2-40B4-BE49-F238E27FC236}">
                <a16:creationId xmlns:a16="http://schemas.microsoft.com/office/drawing/2014/main" id="{8BCEE08A-D372-49C0-9212-87BA554DAA51}"/>
              </a:ext>
            </a:extLst>
          </p:cNvPr>
          <p:cNvSpPr>
            <a:spLocks noGrp="1"/>
          </p:cNvSpPr>
          <p:nvPr>
            <p:ph sz="quarter" idx="1"/>
          </p:nvPr>
        </p:nvSpPr>
        <p:spPr/>
        <p:txBody>
          <a:bodyPr/>
          <a:lstStyle/>
          <a:p>
            <a:r>
              <a:rPr lang="zh-CN" altLang="en-US" dirty="0"/>
              <a:t>文本分类</a:t>
            </a:r>
          </a:p>
        </p:txBody>
      </p:sp>
      <p:pic>
        <p:nvPicPr>
          <p:cNvPr id="1028" name="Picture 4" descr="https://richliao.github.io/images/HierachicalAttention.png">
            <a:extLst>
              <a:ext uri="{FF2B5EF4-FFF2-40B4-BE49-F238E27FC236}">
                <a16:creationId xmlns:a16="http://schemas.microsoft.com/office/drawing/2014/main" id="{A24349D9-631E-4AE6-9524-341CC7A71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800" y="381000"/>
            <a:ext cx="5067000" cy="63246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C761F0E-B672-4C61-8DA8-A54C2E37A7AF}"/>
              </a:ext>
            </a:extLst>
          </p:cNvPr>
          <p:cNvSpPr/>
          <p:nvPr/>
        </p:nvSpPr>
        <p:spPr>
          <a:xfrm>
            <a:off x="228600" y="5638800"/>
            <a:ext cx="3276600" cy="584775"/>
          </a:xfrm>
          <a:prstGeom prst="rect">
            <a:avLst/>
          </a:prstGeom>
        </p:spPr>
        <p:txBody>
          <a:bodyPr wrap="square">
            <a:spAutoFit/>
          </a:bodyPr>
          <a:lstStyle/>
          <a:p>
            <a:r>
              <a:rPr lang="zh-CN" altLang="en-US" sz="1600" dirty="0"/>
              <a:t>https://www.cs.cmu.edu/~diyiy/docs/naacl16.pdf</a:t>
            </a:r>
          </a:p>
        </p:txBody>
      </p:sp>
    </p:spTree>
    <p:extLst>
      <p:ext uri="{BB962C8B-B14F-4D97-AF65-F5344CB8AC3E}">
        <p14:creationId xmlns:p14="http://schemas.microsoft.com/office/powerpoint/2010/main" val="1711149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机器翻译</a:t>
            </a:r>
            <a:endParaRPr lang="zh-TW" altLang="en-US" sz="3600" dirty="0"/>
          </a:p>
        </p:txBody>
      </p:sp>
      <p:graphicFrame>
        <p:nvGraphicFramePr>
          <p:cNvPr id="4" name="Object 12"/>
          <p:cNvGraphicFramePr>
            <a:graphicFrameLocks noChangeAspect="1"/>
          </p:cNvGraphicFramePr>
          <p:nvPr>
            <p:extLst>
              <p:ext uri="{D42A27DB-BD31-4B8C-83A1-F6EECF244321}">
                <p14:modId xmlns:p14="http://schemas.microsoft.com/office/powerpoint/2010/main" val="654759591"/>
              </p:ext>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930"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442359791"/>
              </p:ext>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931"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4247811740"/>
              </p:ext>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932"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803977075"/>
              </p:ext>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933"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5959707" y="552378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20400" y="3140206"/>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0400" y="3951965"/>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2821" y="1701530"/>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lstStyle/>
          <a:p>
            <a:r>
              <a:rPr lang="zh-CN" altLang="en-US" dirty="0"/>
              <a:t>中文分词</a:t>
            </a:r>
            <a:endParaRPr lang="zh-TW" altLang="en-US" dirty="0"/>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1173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216172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5136412"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6127975"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7119538"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1635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2626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5601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6593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4610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1425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2416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5389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6380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7371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1173647" y="5253335"/>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315328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3618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3407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2167780" y="5253335"/>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5150179" y="5253335"/>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3161913" y="5253335"/>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6144312" y="5253335"/>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7138443" y="5253335"/>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414484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4398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4156046" y="5253335"/>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1394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2385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5359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6350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7341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1189154" y="2967335"/>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3376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2183287" y="2967335"/>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5165686" y="2967335"/>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3177420" y="2967335"/>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6159819" y="2967335"/>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7153950" y="2967335"/>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4367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4171553" y="2967335"/>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同步的序列到序列模式</a:t>
            </a:r>
          </a:p>
        </p:txBody>
      </p:sp>
      <p:sp>
        <p:nvSpPr>
          <p:cNvPr id="5" name="内容占位符 4"/>
          <p:cNvSpPr>
            <a:spLocks noGrp="1"/>
          </p:cNvSpPr>
          <p:nvPr>
            <p:ph sz="quarter" idx="1"/>
          </p:nvPr>
        </p:nvSpPr>
        <p:spPr/>
        <p:txBody>
          <a:bodyPr/>
          <a:lstStyle/>
          <a:p>
            <a:r>
              <a:rPr lang="zh-CN" altLang="en-US" dirty="0"/>
              <a:t>信息抽取</a:t>
            </a:r>
            <a:r>
              <a:rPr lang="en-US" altLang="zh-CN" dirty="0"/>
              <a:t>(Information Extraction</a:t>
            </a:r>
            <a:r>
              <a:rPr lang="zh-CN" altLang="en-US" dirty="0"/>
              <a:t>，</a:t>
            </a:r>
            <a:r>
              <a:rPr lang="en-US" altLang="zh-CN" dirty="0"/>
              <a:t>IE)</a:t>
            </a:r>
          </a:p>
          <a:p>
            <a:pPr lvl="1"/>
            <a:r>
              <a:rPr lang="zh-CN" altLang="en-US" dirty="0"/>
              <a:t>从无结构的文本中抽取结构化的信息，形成知识</a:t>
            </a:r>
            <a:endParaRPr lang="en-US" altLang="zh-CN" dirty="0"/>
          </a:p>
        </p:txBody>
      </p:sp>
      <p:sp>
        <p:nvSpPr>
          <p:cNvPr id="3" name="文本框 2"/>
          <p:cNvSpPr txBox="1"/>
          <p:nvPr/>
        </p:nvSpPr>
        <p:spPr>
          <a:xfrm>
            <a:off x="685800" y="2590800"/>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2725034" y="3895540"/>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2832207"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3253056"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3673905"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4094754"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4515603"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4936452"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5357301"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5778153" y="4866378"/>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2953439"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3376845"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800251"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4223657"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4647063"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5070469"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5493875"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5917279" y="4422944"/>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3657600" y="2931750"/>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4111497" y="3447216"/>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3253056" y="4146094"/>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4500625" y="4165099"/>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2928893" y="5729600"/>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6829495" y="2996231"/>
            <a:ext cx="1620957" cy="523220"/>
          </a:xfrm>
          <a:prstGeom prst="rect">
            <a:avLst/>
          </a:prstGeom>
          <a:noFill/>
        </p:spPr>
        <p:txBody>
          <a:bodyPr wrap="none" rtlCol="0">
            <a:spAutoFit/>
          </a:bodyPr>
          <a:lstStyle/>
          <a:p>
            <a:r>
              <a:rPr lang="zh-CN" altLang="en-US" sz="2800" dirty="0"/>
              <a:t>语音识别</a:t>
            </a:r>
          </a:p>
        </p:txBody>
      </p:sp>
    </p:spTree>
    <p:extLst>
      <p:ext uri="{BB962C8B-B14F-4D97-AF65-F5344CB8AC3E}">
        <p14:creationId xmlns:p14="http://schemas.microsoft.com/office/powerpoint/2010/main" val="238015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89" grpId="0"/>
      <p:bldP spid="9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375193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73E06-BE15-4C5D-B576-9B76CB09E75D}"/>
              </a:ext>
            </a:extLst>
          </p:cNvPr>
          <p:cNvSpPr>
            <a:spLocks noGrp="1"/>
          </p:cNvSpPr>
          <p:nvPr>
            <p:ph type="title"/>
          </p:nvPr>
        </p:nvSpPr>
        <p:spPr/>
        <p:txBody>
          <a:bodyPr/>
          <a:lstStyle/>
          <a:p>
            <a:r>
              <a:rPr lang="zh-CN" altLang="en-US" dirty="0"/>
              <a:t>机器翻译</a:t>
            </a:r>
          </a:p>
        </p:txBody>
      </p:sp>
      <p:pic>
        <p:nvPicPr>
          <p:cNvPr id="2050" name="Picture 2" descr="Image result for attention machine translation">
            <a:extLst>
              <a:ext uri="{FF2B5EF4-FFF2-40B4-BE49-F238E27FC236}">
                <a16:creationId xmlns:a16="http://schemas.microsoft.com/office/drawing/2014/main" id="{24CD0F66-C475-4282-A946-6EE2BD712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4800"/>
            <a:ext cx="7610475" cy="2781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ttention machine translation">
            <a:extLst>
              <a:ext uri="{FF2B5EF4-FFF2-40B4-BE49-F238E27FC236}">
                <a16:creationId xmlns:a16="http://schemas.microsoft.com/office/drawing/2014/main" id="{0E97742B-2890-427B-B908-F75775169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81400"/>
            <a:ext cx="7610475" cy="28289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F67D1981-A2AB-4CAF-BDFD-B304A5657D98}"/>
              </a:ext>
            </a:extLst>
          </p:cNvPr>
          <p:cNvSpPr/>
          <p:nvPr/>
        </p:nvSpPr>
        <p:spPr>
          <a:xfrm>
            <a:off x="4495800" y="5867400"/>
            <a:ext cx="4572000" cy="461665"/>
          </a:xfrm>
          <a:prstGeom prst="rect">
            <a:avLst/>
          </a:prstGeom>
        </p:spPr>
        <p:txBody>
          <a:bodyPr>
            <a:spAutoFit/>
          </a:bodyPr>
          <a:lstStyle/>
          <a:p>
            <a:r>
              <a:rPr lang="en-US" altLang="zh-CN" sz="1200" dirty="0">
                <a:hlinkClick r:id="rId4"/>
              </a:rPr>
              <a:t>https://medium.com/@gautam.karmakar/attention-for-neural-connectionist-machine-translation-b833d1e085a3</a:t>
            </a:r>
            <a:endParaRPr lang="zh-CN" altLang="en-US" sz="1200" dirty="0"/>
          </a:p>
        </p:txBody>
      </p:sp>
    </p:spTree>
    <p:extLst>
      <p:ext uri="{BB962C8B-B14F-4D97-AF65-F5344CB8AC3E}">
        <p14:creationId xmlns:p14="http://schemas.microsoft.com/office/powerpoint/2010/main" val="177259127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7F799-D3F7-4F8F-A5B2-12524F546CF3}"/>
              </a:ext>
            </a:extLst>
          </p:cNvPr>
          <p:cNvSpPr>
            <a:spLocks noGrp="1"/>
          </p:cNvSpPr>
          <p:nvPr>
            <p:ph type="title"/>
          </p:nvPr>
        </p:nvSpPr>
        <p:spPr/>
        <p:txBody>
          <a:bodyPr/>
          <a:lstStyle/>
          <a:p>
            <a:r>
              <a:rPr lang="zh-CN" altLang="en-US" dirty="0"/>
              <a:t>机器翻译</a:t>
            </a:r>
          </a:p>
        </p:txBody>
      </p:sp>
      <p:pic>
        <p:nvPicPr>
          <p:cNvPr id="3074" name="Picture 2" descr="Image result for attention machine translation">
            <a:extLst>
              <a:ext uri="{FF2B5EF4-FFF2-40B4-BE49-F238E27FC236}">
                <a16:creationId xmlns:a16="http://schemas.microsoft.com/office/drawing/2014/main" id="{0404B557-0DD4-4BEA-AC3C-74CFA0AC86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022" y="457200"/>
            <a:ext cx="6038850" cy="616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949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2C6CC-2744-4F20-9EDF-DF8480FE8846}"/>
              </a:ext>
            </a:extLst>
          </p:cNvPr>
          <p:cNvSpPr>
            <a:spLocks noGrp="1"/>
          </p:cNvSpPr>
          <p:nvPr>
            <p:ph type="title"/>
          </p:nvPr>
        </p:nvSpPr>
        <p:spPr/>
        <p:txBody>
          <a:bodyPr/>
          <a:lstStyle/>
          <a:p>
            <a:r>
              <a:rPr lang="zh-CN" altLang="en-US" dirty="0"/>
              <a:t>机器翻译</a:t>
            </a:r>
          </a:p>
        </p:txBody>
      </p:sp>
      <p:sp>
        <p:nvSpPr>
          <p:cNvPr id="3" name="AutoShape 2" descr="Multi-step attention ">
            <a:extLst>
              <a:ext uri="{FF2B5EF4-FFF2-40B4-BE49-F238E27FC236}">
                <a16:creationId xmlns:a16="http://schemas.microsoft.com/office/drawing/2014/main" id="{47C0A130-EC86-4864-ABBF-EA2AC8D631D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6EF2D944-1A69-4E6A-A21D-7C8C8968C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752600"/>
            <a:ext cx="6504001" cy="3871913"/>
          </a:xfrm>
          <a:prstGeom prst="rect">
            <a:avLst/>
          </a:prstGeom>
        </p:spPr>
      </p:pic>
      <p:sp>
        <p:nvSpPr>
          <p:cNvPr id="12" name="矩形 11">
            <a:extLst>
              <a:ext uri="{FF2B5EF4-FFF2-40B4-BE49-F238E27FC236}">
                <a16:creationId xmlns:a16="http://schemas.microsoft.com/office/drawing/2014/main" id="{0B5BF1A3-FB9B-4CD2-AA84-FCBE5D7FDF71}"/>
              </a:ext>
            </a:extLst>
          </p:cNvPr>
          <p:cNvSpPr/>
          <p:nvPr/>
        </p:nvSpPr>
        <p:spPr>
          <a:xfrm>
            <a:off x="4140631" y="386090"/>
            <a:ext cx="4572000" cy="523220"/>
          </a:xfrm>
          <a:prstGeom prst="rect">
            <a:avLst/>
          </a:prstGeom>
        </p:spPr>
        <p:txBody>
          <a:bodyPr>
            <a:spAutoFit/>
          </a:bodyPr>
          <a:lstStyle/>
          <a:p>
            <a:r>
              <a:rPr lang="en-US" altLang="zh-CN" sz="1400" dirty="0"/>
              <a:t>https://mchromiak.github.io/articles/2017/Sep/12/Transformer-Attention-is-all-you-need/#.W90QB5Mzabg</a:t>
            </a:r>
            <a:endParaRPr lang="zh-CN" altLang="en-US" sz="1400" dirty="0"/>
          </a:p>
        </p:txBody>
      </p:sp>
    </p:spTree>
    <p:extLst>
      <p:ext uri="{BB962C8B-B14F-4D97-AF65-F5344CB8AC3E}">
        <p14:creationId xmlns:p14="http://schemas.microsoft.com/office/powerpoint/2010/main" val="1733877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72C6CC-2744-4F20-9EDF-DF8480FE8846}"/>
              </a:ext>
            </a:extLst>
          </p:cNvPr>
          <p:cNvSpPr>
            <a:spLocks noGrp="1"/>
          </p:cNvSpPr>
          <p:nvPr>
            <p:ph type="title"/>
          </p:nvPr>
        </p:nvSpPr>
        <p:spPr/>
        <p:txBody>
          <a:bodyPr/>
          <a:lstStyle/>
          <a:p>
            <a:r>
              <a:rPr lang="en-US" altLang="zh-CN" dirty="0"/>
              <a:t>Transformer</a:t>
            </a:r>
            <a:endParaRPr lang="zh-CN" altLang="en-US" dirty="0"/>
          </a:p>
        </p:txBody>
      </p:sp>
      <p:sp>
        <p:nvSpPr>
          <p:cNvPr id="3" name="AutoShape 2" descr="Multi-step attention ">
            <a:extLst>
              <a:ext uri="{FF2B5EF4-FFF2-40B4-BE49-F238E27FC236}">
                <a16:creationId xmlns:a16="http://schemas.microsoft.com/office/drawing/2014/main" id="{47C0A130-EC86-4864-ABBF-EA2AC8D631D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DC004859-492C-4D5F-9A8E-043EEB475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1447800"/>
            <a:ext cx="5202064" cy="4600575"/>
          </a:xfrm>
          <a:prstGeom prst="rect">
            <a:avLst/>
          </a:prstGeom>
        </p:spPr>
      </p:pic>
      <p:sp>
        <p:nvSpPr>
          <p:cNvPr id="5" name="矩形 4">
            <a:extLst>
              <a:ext uri="{FF2B5EF4-FFF2-40B4-BE49-F238E27FC236}">
                <a16:creationId xmlns:a16="http://schemas.microsoft.com/office/drawing/2014/main" id="{F9D4AADF-BD2D-4E75-9ACB-3BF2C40DB0A8}"/>
              </a:ext>
            </a:extLst>
          </p:cNvPr>
          <p:cNvSpPr/>
          <p:nvPr/>
        </p:nvSpPr>
        <p:spPr>
          <a:xfrm>
            <a:off x="4140631" y="386090"/>
            <a:ext cx="4572000" cy="523220"/>
          </a:xfrm>
          <a:prstGeom prst="rect">
            <a:avLst/>
          </a:prstGeom>
        </p:spPr>
        <p:txBody>
          <a:bodyPr>
            <a:spAutoFit/>
          </a:bodyPr>
          <a:lstStyle/>
          <a:p>
            <a:r>
              <a:rPr lang="en-US" altLang="zh-CN" sz="1400" dirty="0"/>
              <a:t>https://mchromiak.github.io/articles/2017/Sep/12/Transformer-Attention-is-all-you-need/#.W90QB5Mzabg</a:t>
            </a:r>
            <a:endParaRPr lang="zh-CN" altLang="en-US" sz="1400" dirty="0"/>
          </a:p>
        </p:txBody>
      </p:sp>
    </p:spTree>
    <p:extLst>
      <p:ext uri="{BB962C8B-B14F-4D97-AF65-F5344CB8AC3E}">
        <p14:creationId xmlns:p14="http://schemas.microsoft.com/office/powerpoint/2010/main" val="35109585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Image Caption</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941720"/>
            <a:ext cx="8229600" cy="3492085"/>
          </a:xfrm>
        </p:spPr>
      </p:pic>
    </p:spTree>
    <p:extLst>
      <p:ext uri="{BB962C8B-B14F-4D97-AF65-F5344CB8AC3E}">
        <p14:creationId xmlns:p14="http://schemas.microsoft.com/office/powerpoint/2010/main" val="10463361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43026" y="1219200"/>
            <a:ext cx="7457948" cy="4937125"/>
          </a:xfrm>
        </p:spPr>
      </p:pic>
    </p:spTree>
    <p:extLst>
      <p:ext uri="{BB962C8B-B14F-4D97-AF65-F5344CB8AC3E}">
        <p14:creationId xmlns:p14="http://schemas.microsoft.com/office/powerpoint/2010/main" val="89925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1295400" y="5638800"/>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1981200" y="2084324"/>
            <a:ext cx="4781550" cy="3400425"/>
          </a:xfrm>
          <a:prstGeom prst="rect">
            <a:avLst/>
          </a:prstGeom>
        </p:spPr>
      </p:pic>
      <p:sp>
        <p:nvSpPr>
          <p:cNvPr id="8" name="矩形 7"/>
          <p:cNvSpPr/>
          <p:nvPr/>
        </p:nvSpPr>
        <p:spPr>
          <a:xfrm>
            <a:off x="3505200"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35C20-634F-4A4F-8C7A-2E4F4818B854}"/>
              </a:ext>
            </a:extLst>
          </p:cNvPr>
          <p:cNvSpPr>
            <a:spLocks noGrp="1"/>
          </p:cNvSpPr>
          <p:nvPr>
            <p:ph type="title"/>
          </p:nvPr>
        </p:nvSpPr>
        <p:spPr/>
        <p:txBody>
          <a:bodyPr/>
          <a:lstStyle/>
          <a:p>
            <a:r>
              <a:rPr lang="en-US" altLang="zh-CN" dirty="0"/>
              <a:t>Image Caption</a:t>
            </a:r>
            <a:endParaRPr lang="zh-CN" altLang="en-US" dirty="0"/>
          </a:p>
        </p:txBody>
      </p:sp>
      <p:sp>
        <p:nvSpPr>
          <p:cNvPr id="4" name="矩形 3">
            <a:extLst>
              <a:ext uri="{FF2B5EF4-FFF2-40B4-BE49-F238E27FC236}">
                <a16:creationId xmlns:a16="http://schemas.microsoft.com/office/drawing/2014/main" id="{6C0295C7-7087-49A2-BEF2-D0B787A0E92E}"/>
              </a:ext>
            </a:extLst>
          </p:cNvPr>
          <p:cNvSpPr/>
          <p:nvPr/>
        </p:nvSpPr>
        <p:spPr>
          <a:xfrm>
            <a:off x="4419600" y="493811"/>
            <a:ext cx="4572000" cy="307777"/>
          </a:xfrm>
          <a:prstGeom prst="rect">
            <a:avLst/>
          </a:prstGeom>
        </p:spPr>
        <p:txBody>
          <a:bodyPr>
            <a:spAutoFit/>
          </a:bodyPr>
          <a:lstStyle/>
          <a:p>
            <a:r>
              <a:rPr lang="zh-CN" altLang="en-US" sz="1400" dirty="0"/>
              <a:t>http://kelvinxu.github.io/projects/capgen.html</a:t>
            </a:r>
          </a:p>
        </p:txBody>
      </p:sp>
      <p:sp>
        <p:nvSpPr>
          <p:cNvPr id="3" name="AutoShape 2" descr="model_diagram">
            <a:extLst>
              <a:ext uri="{FF2B5EF4-FFF2-40B4-BE49-F238E27FC236}">
                <a16:creationId xmlns:a16="http://schemas.microsoft.com/office/drawing/2014/main" id="{9544C62B-C033-4EA9-BFEC-D3CBDBEC92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a:extLst>
              <a:ext uri="{FF2B5EF4-FFF2-40B4-BE49-F238E27FC236}">
                <a16:creationId xmlns:a16="http://schemas.microsoft.com/office/drawing/2014/main" id="{6B45FBD1-ACA8-4767-9191-BAC8B110BC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575" y="2133600"/>
            <a:ext cx="7066850" cy="3021790"/>
          </a:xfrm>
          <a:prstGeom prst="rect">
            <a:avLst/>
          </a:prstGeom>
        </p:spPr>
      </p:pic>
    </p:spTree>
    <p:extLst>
      <p:ext uri="{BB962C8B-B14F-4D97-AF65-F5344CB8AC3E}">
        <p14:creationId xmlns:p14="http://schemas.microsoft.com/office/powerpoint/2010/main" val="35224465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435C20-634F-4A4F-8C7A-2E4F4818B854}"/>
              </a:ext>
            </a:extLst>
          </p:cNvPr>
          <p:cNvSpPr>
            <a:spLocks noGrp="1"/>
          </p:cNvSpPr>
          <p:nvPr>
            <p:ph type="title"/>
          </p:nvPr>
        </p:nvSpPr>
        <p:spPr/>
        <p:txBody>
          <a:bodyPr/>
          <a:lstStyle/>
          <a:p>
            <a:r>
              <a:rPr lang="en-US" altLang="zh-CN" dirty="0"/>
              <a:t>Image Caption</a:t>
            </a:r>
            <a:endParaRPr lang="zh-CN" altLang="en-US" dirty="0"/>
          </a:p>
        </p:txBody>
      </p:sp>
      <p:sp>
        <p:nvSpPr>
          <p:cNvPr id="4" name="矩形 3">
            <a:extLst>
              <a:ext uri="{FF2B5EF4-FFF2-40B4-BE49-F238E27FC236}">
                <a16:creationId xmlns:a16="http://schemas.microsoft.com/office/drawing/2014/main" id="{6C0295C7-7087-49A2-BEF2-D0B787A0E92E}"/>
              </a:ext>
            </a:extLst>
          </p:cNvPr>
          <p:cNvSpPr/>
          <p:nvPr/>
        </p:nvSpPr>
        <p:spPr>
          <a:xfrm>
            <a:off x="4419600" y="493811"/>
            <a:ext cx="4572000" cy="307777"/>
          </a:xfrm>
          <a:prstGeom prst="rect">
            <a:avLst/>
          </a:prstGeom>
        </p:spPr>
        <p:txBody>
          <a:bodyPr>
            <a:spAutoFit/>
          </a:bodyPr>
          <a:lstStyle/>
          <a:p>
            <a:r>
              <a:rPr lang="zh-CN" altLang="en-US" sz="1400" dirty="0"/>
              <a:t>http://kelvinxu.github.io/projects/capgen.html</a:t>
            </a:r>
          </a:p>
        </p:txBody>
      </p:sp>
      <p:pic>
        <p:nvPicPr>
          <p:cNvPr id="8" name="屏幕录制 7">
            <a:hlinkClick r:id="" action="ppaction://media"/>
            <a:extLst>
              <a:ext uri="{FF2B5EF4-FFF2-40B4-BE49-F238E27FC236}">
                <a16:creationId xmlns:a16="http://schemas.microsoft.com/office/drawing/2014/main" id="{3A4D51F5-B2AB-4EC8-AA46-4C5649C332C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52337" y="1659731"/>
            <a:ext cx="5039326" cy="3843337"/>
          </a:xfrm>
          <a:prstGeom prst="rect">
            <a:avLst/>
          </a:prstGeom>
        </p:spPr>
      </p:pic>
      <p:sp>
        <p:nvSpPr>
          <p:cNvPr id="3" name="AutoShape 2" descr="model_diagram">
            <a:extLst>
              <a:ext uri="{FF2B5EF4-FFF2-40B4-BE49-F238E27FC236}">
                <a16:creationId xmlns:a16="http://schemas.microsoft.com/office/drawing/2014/main" id="{9544C62B-C033-4EA9-BFEC-D3CBDBEC92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51851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658215" y="1219200"/>
            <a:ext cx="5827570" cy="4937125"/>
          </a:xfrm>
        </p:spPr>
      </p:pic>
    </p:spTree>
    <p:extLst>
      <p:ext uri="{BB962C8B-B14F-4D97-AF65-F5344CB8AC3E}">
        <p14:creationId xmlns:p14="http://schemas.microsoft.com/office/powerpoint/2010/main" val="33637825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2305483"/>
            <a:ext cx="8229600" cy="2764559"/>
          </a:xfrm>
        </p:spPr>
      </p:pic>
    </p:spTree>
    <p:extLst>
      <p:ext uri="{BB962C8B-B14F-4D97-AF65-F5344CB8AC3E}">
        <p14:creationId xmlns:p14="http://schemas.microsoft.com/office/powerpoint/2010/main" val="117390325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对话</a:t>
            </a:r>
          </a:p>
        </p:txBody>
      </p:sp>
      <p:pic>
        <p:nvPicPr>
          <p:cNvPr id="3074" name="Picture 2" descr="http://n1.itc.cn/img8/wb/recom/2016/07/18/146882428026336510.JPEG"/>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bwMode="auto">
          <a:xfrm>
            <a:off x="457200" y="1981200"/>
            <a:ext cx="8229600" cy="382088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14600" y="228600"/>
            <a:ext cx="4953000" cy="830997"/>
          </a:xfrm>
          <a:prstGeom prst="rect">
            <a:avLst/>
          </a:prstGeom>
        </p:spPr>
        <p:txBody>
          <a:bodyPr wrap="square">
            <a:spAutoFit/>
          </a:bodyPr>
          <a:lstStyle/>
          <a:p>
            <a:r>
              <a:rPr lang="en-US" altLang="zh-CN" sz="1600" dirty="0"/>
              <a:t>Li J, Monroe W, Ritter A, et al. Deep reinforcement learning for dialogue generation[J]. </a:t>
            </a:r>
            <a:r>
              <a:rPr lang="en-US" altLang="zh-CN" sz="1600" dirty="0" err="1"/>
              <a:t>arXiv</a:t>
            </a:r>
            <a:r>
              <a:rPr lang="en-US" altLang="zh-CN" sz="1600" dirty="0"/>
              <a:t> preprint arXiv:1606.01541, 2016.</a:t>
            </a:r>
            <a:endParaRPr lang="zh-CN" altLang="en-US" sz="1600" dirty="0"/>
          </a:p>
        </p:txBody>
      </p:sp>
    </p:spTree>
    <p:extLst>
      <p:ext uri="{BB962C8B-B14F-4D97-AF65-F5344CB8AC3E}">
        <p14:creationId xmlns:p14="http://schemas.microsoft.com/office/powerpoint/2010/main" val="29662585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A0B58-24A3-4C1D-9E16-1E593E4DEFC2}"/>
              </a:ext>
            </a:extLst>
          </p:cNvPr>
          <p:cNvSpPr>
            <a:spLocks noGrp="1"/>
          </p:cNvSpPr>
          <p:nvPr>
            <p:ph type="ctrTitle"/>
          </p:nvPr>
        </p:nvSpPr>
        <p:spPr/>
        <p:txBody>
          <a:bodyPr/>
          <a:lstStyle/>
          <a:p>
            <a:r>
              <a:rPr lang="zh-CN" altLang="en-US" dirty="0"/>
              <a:t>最新进展</a:t>
            </a:r>
          </a:p>
        </p:txBody>
      </p:sp>
    </p:spTree>
    <p:extLst>
      <p:ext uri="{BB962C8B-B14F-4D97-AF65-F5344CB8AC3E}">
        <p14:creationId xmlns:p14="http://schemas.microsoft.com/office/powerpoint/2010/main" val="28518911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语言表示学习的几个问题</a:t>
            </a:r>
            <a:endParaRPr lang="zh-CN" altLang="en-US" dirty="0"/>
          </a:p>
        </p:txBody>
      </p:sp>
      <p:graphicFrame>
        <p:nvGraphicFramePr>
          <p:cNvPr id="6" name="内容占位符 5">
            <a:extLst>
              <a:ext uri="{FF2B5EF4-FFF2-40B4-BE49-F238E27FC236}">
                <a16:creationId xmlns:a16="http://schemas.microsoft.com/office/drawing/2014/main" id="{EF57C619-6C2C-4F15-950B-C6F09DA8604F}"/>
              </a:ext>
            </a:extLst>
          </p:cNvPr>
          <p:cNvGraphicFramePr>
            <a:graphicFrameLocks noGrp="1"/>
          </p:cNvGraphicFramePr>
          <p:nvPr>
            <p:ph sz="quarter" idx="1"/>
            <p:extLst/>
          </p:nvPr>
        </p:nvGraphicFramePr>
        <p:xfrm>
          <a:off x="457200" y="1771650"/>
          <a:ext cx="8229600" cy="3703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926280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70FD43-835F-4CBF-8288-032BA51CEED2}"/>
              </a:ext>
            </a:extLst>
          </p:cNvPr>
          <p:cNvSpPr>
            <a:spLocks noGrp="1"/>
          </p:cNvSpPr>
          <p:nvPr>
            <p:ph type="title"/>
          </p:nvPr>
        </p:nvSpPr>
        <p:spPr/>
        <p:txBody>
          <a:bodyPr/>
          <a:lstStyle/>
          <a:p>
            <a:r>
              <a:rPr lang="zh-CN" altLang="en-US"/>
              <a:t>语言表示学习的几个问题</a:t>
            </a:r>
            <a:endParaRPr lang="zh-CN" altLang="en-US" dirty="0"/>
          </a:p>
        </p:txBody>
      </p:sp>
      <p:graphicFrame>
        <p:nvGraphicFramePr>
          <p:cNvPr id="7" name="内容占位符 6">
            <a:extLst>
              <a:ext uri="{FF2B5EF4-FFF2-40B4-BE49-F238E27FC236}">
                <a16:creationId xmlns:a16="http://schemas.microsoft.com/office/drawing/2014/main" id="{F0E3797E-C204-44B6-988F-D6AB047A5320}"/>
              </a:ext>
            </a:extLst>
          </p:cNvPr>
          <p:cNvGraphicFramePr>
            <a:graphicFrameLocks noGrp="1"/>
          </p:cNvGraphicFramePr>
          <p:nvPr>
            <p:ph sz="quarter" idx="4294967295"/>
            <p:extLst>
              <p:ext uri="{D42A27DB-BD31-4B8C-83A1-F6EECF244321}">
                <p14:modId xmlns:p14="http://schemas.microsoft.com/office/powerpoint/2010/main" val="586137024"/>
              </p:ext>
            </p:extLst>
          </p:nvPr>
        </p:nvGraphicFramePr>
        <p:xfrm>
          <a:off x="-1" y="2057400"/>
          <a:ext cx="7000875" cy="3302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a:extLst>
              <a:ext uri="{FF2B5EF4-FFF2-40B4-BE49-F238E27FC236}">
                <a16:creationId xmlns:a16="http://schemas.microsoft.com/office/drawing/2014/main" id="{6AF71A7E-B8E9-4254-B8CF-F4D5902B240E}"/>
              </a:ext>
            </a:extLst>
          </p:cNvPr>
          <p:cNvSpPr/>
          <p:nvPr/>
        </p:nvSpPr>
        <p:spPr>
          <a:xfrm>
            <a:off x="7000875" y="3466423"/>
            <a:ext cx="1771650" cy="507831"/>
          </a:xfrm>
          <a:prstGeom prst="rect">
            <a:avLst/>
          </a:prstGeom>
        </p:spPr>
        <p:txBody>
          <a:bodyPr wrap="square">
            <a:spAutoFit/>
          </a:bodyPr>
          <a:lstStyle/>
          <a:p>
            <a:pPr algn="ctr" eaLnBrk="1" fontAlgn="auto" hangingPunct="1">
              <a:spcBef>
                <a:spcPts val="0"/>
              </a:spcBef>
              <a:spcAft>
                <a:spcPts val="0"/>
              </a:spcAft>
              <a:defRPr/>
            </a:pPr>
            <a:r>
              <a:rPr lang="zh-CN" altLang="en-US" sz="2700" dirty="0">
                <a:solidFill>
                  <a:srgbClr val="FF0000"/>
                </a:solidFill>
              </a:rPr>
              <a:t>先验偏置</a:t>
            </a:r>
          </a:p>
        </p:txBody>
      </p:sp>
    </p:spTree>
    <p:extLst>
      <p:ext uri="{BB962C8B-B14F-4D97-AF65-F5344CB8AC3E}">
        <p14:creationId xmlns:p14="http://schemas.microsoft.com/office/powerpoint/2010/main" val="4195843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3CF31C-2453-4119-A4B4-66A24492A2BA}"/>
              </a:ext>
            </a:extLst>
          </p:cNvPr>
          <p:cNvSpPr>
            <a:spLocks noGrp="1"/>
          </p:cNvSpPr>
          <p:nvPr>
            <p:ph type="ctrTitle"/>
          </p:nvPr>
        </p:nvSpPr>
        <p:spPr/>
        <p:txBody>
          <a:bodyPr/>
          <a:lstStyle/>
          <a:p>
            <a:r>
              <a:rPr lang="zh-CN" altLang="en-US" dirty="0"/>
              <a:t>模型：局部组合</a:t>
            </a:r>
            <a:r>
              <a:rPr lang="en-US" altLang="zh-CN" dirty="0"/>
              <a:t>VS</a:t>
            </a:r>
            <a:r>
              <a:rPr lang="zh-CN" altLang="en-US" dirty="0"/>
              <a:t>非局部组合</a:t>
            </a:r>
          </a:p>
        </p:txBody>
      </p:sp>
    </p:spTree>
    <p:extLst>
      <p:ext uri="{BB962C8B-B14F-4D97-AF65-F5344CB8AC3E}">
        <p14:creationId xmlns:p14="http://schemas.microsoft.com/office/powerpoint/2010/main" val="166873320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680F9-EA7B-4835-BE8A-BD946920C6C8}"/>
              </a:ext>
            </a:extLst>
          </p:cNvPr>
          <p:cNvSpPr>
            <a:spLocks noGrp="1"/>
          </p:cNvSpPr>
          <p:nvPr>
            <p:ph type="title"/>
          </p:nvPr>
        </p:nvSpPr>
        <p:spPr/>
        <p:txBody>
          <a:bodyPr/>
          <a:lstStyle/>
          <a:p>
            <a:r>
              <a:rPr lang="zh-CN" altLang="en-US" dirty="0"/>
              <a:t>语义组合模型</a:t>
            </a:r>
          </a:p>
        </p:txBody>
      </p:sp>
      <p:pic>
        <p:nvPicPr>
          <p:cNvPr id="2052" name="Picture 4" descr="http://www.asimovinstitute.org/wp-content/uploads/2016/09/rnn.png">
            <a:extLst>
              <a:ext uri="{FF2B5EF4-FFF2-40B4-BE49-F238E27FC236}">
                <a16:creationId xmlns:a16="http://schemas.microsoft.com/office/drawing/2014/main" id="{EB311F3D-872D-488D-B7A0-F27746F0AFA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3710842" y="2920076"/>
            <a:ext cx="1615526"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asimovinstitute.org/wp-content/uploads/2016/09/mc.png">
            <a:extLst>
              <a:ext uri="{FF2B5EF4-FFF2-40B4-BE49-F238E27FC236}">
                <a16:creationId xmlns:a16="http://schemas.microsoft.com/office/drawing/2014/main" id="{DDA470C1-984F-49D6-BFD2-355B5CA1AD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5889" y="2760656"/>
            <a:ext cx="1522712" cy="157614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asimovinstitute.org/wp-content/uploads/2016/09/dn.png">
            <a:extLst>
              <a:ext uri="{FF2B5EF4-FFF2-40B4-BE49-F238E27FC236}">
                <a16:creationId xmlns:a16="http://schemas.microsoft.com/office/drawing/2014/main" id="{8609F9FC-0BC4-4D53-8539-48CDC5026B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1032949" y="2753106"/>
            <a:ext cx="1439466" cy="145456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3498885-D937-409F-9031-760B126CD97B}"/>
              </a:ext>
            </a:extLst>
          </p:cNvPr>
          <p:cNvSpPr txBox="1"/>
          <p:nvPr/>
        </p:nvSpPr>
        <p:spPr>
          <a:xfrm>
            <a:off x="1571999" y="4357284"/>
            <a:ext cx="684803" cy="369332"/>
          </a:xfrm>
          <a:prstGeom prst="rect">
            <a:avLst/>
          </a:prstGeom>
          <a:noFill/>
        </p:spPr>
        <p:txBody>
          <a:bodyPr wrap="none" rtlCol="0">
            <a:spAutoFit/>
          </a:bodyPr>
          <a:lstStyle/>
          <a:p>
            <a:r>
              <a:rPr lang="en-US" altLang="zh-CN" dirty="0"/>
              <a:t>CNN</a:t>
            </a:r>
            <a:endParaRPr lang="zh-CN" altLang="en-US" dirty="0"/>
          </a:p>
        </p:txBody>
      </p:sp>
      <p:sp>
        <p:nvSpPr>
          <p:cNvPr id="8" name="文本框 7">
            <a:extLst>
              <a:ext uri="{FF2B5EF4-FFF2-40B4-BE49-F238E27FC236}">
                <a16:creationId xmlns:a16="http://schemas.microsoft.com/office/drawing/2014/main" id="{6191D048-C976-4BFB-A7C3-55DEF7B22915}"/>
              </a:ext>
            </a:extLst>
          </p:cNvPr>
          <p:cNvSpPr txBox="1"/>
          <p:nvPr/>
        </p:nvSpPr>
        <p:spPr>
          <a:xfrm>
            <a:off x="4315199" y="4357284"/>
            <a:ext cx="684803" cy="369332"/>
          </a:xfrm>
          <a:prstGeom prst="rect">
            <a:avLst/>
          </a:prstGeom>
          <a:noFill/>
        </p:spPr>
        <p:txBody>
          <a:bodyPr wrap="none" rtlCol="0">
            <a:spAutoFit/>
          </a:bodyPr>
          <a:lstStyle/>
          <a:p>
            <a:r>
              <a:rPr lang="en-US" altLang="zh-CN" dirty="0"/>
              <a:t>RNN</a:t>
            </a:r>
            <a:endParaRPr lang="zh-CN" altLang="en-US" dirty="0"/>
          </a:p>
        </p:txBody>
      </p:sp>
      <p:sp>
        <p:nvSpPr>
          <p:cNvPr id="9" name="文本框 8">
            <a:extLst>
              <a:ext uri="{FF2B5EF4-FFF2-40B4-BE49-F238E27FC236}">
                <a16:creationId xmlns:a16="http://schemas.microsoft.com/office/drawing/2014/main" id="{8EDBD3D9-A366-49F2-9583-627F41C1055C}"/>
              </a:ext>
            </a:extLst>
          </p:cNvPr>
          <p:cNvSpPr txBox="1"/>
          <p:nvPr/>
        </p:nvSpPr>
        <p:spPr>
          <a:xfrm>
            <a:off x="6829799" y="4357284"/>
            <a:ext cx="1432828" cy="369332"/>
          </a:xfrm>
          <a:prstGeom prst="rect">
            <a:avLst/>
          </a:prstGeom>
          <a:noFill/>
        </p:spPr>
        <p:txBody>
          <a:bodyPr wrap="none" rtlCol="0">
            <a:spAutoFit/>
          </a:bodyPr>
          <a:lstStyle/>
          <a:p>
            <a:r>
              <a:rPr lang="en-US" altLang="zh-CN" dirty="0"/>
              <a:t>Transformer</a:t>
            </a:r>
            <a:endParaRPr lang="zh-CN" altLang="en-US" dirty="0"/>
          </a:p>
        </p:txBody>
      </p:sp>
      <p:cxnSp>
        <p:nvCxnSpPr>
          <p:cNvPr id="6" name="直接连接符 5">
            <a:extLst>
              <a:ext uri="{FF2B5EF4-FFF2-40B4-BE49-F238E27FC236}">
                <a16:creationId xmlns:a16="http://schemas.microsoft.com/office/drawing/2014/main" id="{CADA5869-95E7-4BE2-934E-1A7CA1AFEEB1}"/>
              </a:ext>
            </a:extLst>
          </p:cNvPr>
          <p:cNvCxnSpPr/>
          <p:nvPr/>
        </p:nvCxnSpPr>
        <p:spPr>
          <a:xfrm>
            <a:off x="1025400" y="4743450"/>
            <a:ext cx="4575301" cy="0"/>
          </a:xfrm>
          <a:prstGeom prst="line">
            <a:avLst/>
          </a:prstGeom>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D2634293-EE73-41EC-B697-2471244166C7}"/>
              </a:ext>
            </a:extLst>
          </p:cNvPr>
          <p:cNvSpPr txBox="1"/>
          <p:nvPr/>
        </p:nvSpPr>
        <p:spPr>
          <a:xfrm>
            <a:off x="2479964" y="4808799"/>
            <a:ext cx="2262158" cy="369332"/>
          </a:xfrm>
          <a:prstGeom prst="rect">
            <a:avLst/>
          </a:prstGeom>
          <a:noFill/>
        </p:spPr>
        <p:txBody>
          <a:bodyPr wrap="none" rtlCol="0">
            <a:spAutoFit/>
          </a:bodyPr>
          <a:lstStyle/>
          <a:p>
            <a:r>
              <a:rPr lang="zh-CN" altLang="en-US" dirty="0">
                <a:solidFill>
                  <a:srgbClr val="FF0000"/>
                </a:solidFill>
              </a:rPr>
              <a:t>隐含先验：局部组合</a:t>
            </a:r>
          </a:p>
        </p:txBody>
      </p:sp>
    </p:spTree>
    <p:extLst>
      <p:ext uri="{BB962C8B-B14F-4D97-AF65-F5344CB8AC3E}">
        <p14:creationId xmlns:p14="http://schemas.microsoft.com/office/powerpoint/2010/main" val="313797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芒果机器学习</a:t>
            </a:r>
          </a:p>
        </p:txBody>
      </p:sp>
      <p:sp>
        <p:nvSpPr>
          <p:cNvPr id="3" name="内容占位符 2"/>
          <p:cNvSpPr>
            <a:spLocks noGrp="1"/>
          </p:cNvSpPr>
          <p:nvPr>
            <p:ph sz="quarter" idx="1"/>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p>
        </p:txBody>
      </p:sp>
    </p:spTree>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592601-7AC8-4F9F-8CD0-1260A3166392}"/>
              </a:ext>
            </a:extLst>
          </p:cNvPr>
          <p:cNvSpPr>
            <a:spLocks noGrp="1"/>
          </p:cNvSpPr>
          <p:nvPr>
            <p:ph type="ctrTitle"/>
          </p:nvPr>
        </p:nvSpPr>
        <p:spPr/>
        <p:txBody>
          <a:bodyPr/>
          <a:lstStyle/>
          <a:p>
            <a:r>
              <a:rPr lang="zh-CN" altLang="en-US" dirty="0"/>
              <a:t>学习：知识增强</a:t>
            </a:r>
            <a:r>
              <a:rPr lang="en-US" altLang="zh-CN" dirty="0"/>
              <a:t>VS</a:t>
            </a:r>
            <a:r>
              <a:rPr lang="zh-CN" altLang="en-US" dirty="0"/>
              <a:t>预训练</a:t>
            </a:r>
          </a:p>
        </p:txBody>
      </p:sp>
    </p:spTree>
    <p:extLst>
      <p:ext uri="{BB962C8B-B14F-4D97-AF65-F5344CB8AC3E}">
        <p14:creationId xmlns:p14="http://schemas.microsoft.com/office/powerpoint/2010/main" val="35384865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3C6E546-5754-425A-9278-0281BDC47B24}"/>
              </a:ext>
            </a:extLst>
          </p:cNvPr>
          <p:cNvSpPr>
            <a:spLocks noGrp="1"/>
          </p:cNvSpPr>
          <p:nvPr>
            <p:ph type="title"/>
          </p:nvPr>
        </p:nvSpPr>
        <p:spPr/>
        <p:txBody>
          <a:bodyPr/>
          <a:lstStyle/>
          <a:p>
            <a:r>
              <a:rPr lang="zh-CN" altLang="en-US"/>
              <a:t>学习方法</a:t>
            </a:r>
            <a:endParaRPr lang="zh-CN" altLang="en-US" dirty="0"/>
          </a:p>
        </p:txBody>
      </p:sp>
      <p:graphicFrame>
        <p:nvGraphicFramePr>
          <p:cNvPr id="5" name="内容占位符 4">
            <a:extLst>
              <a:ext uri="{FF2B5EF4-FFF2-40B4-BE49-F238E27FC236}">
                <a16:creationId xmlns:a16="http://schemas.microsoft.com/office/drawing/2014/main" id="{ECBA1D0B-45E4-4DAD-A546-19852FF8481E}"/>
              </a:ext>
            </a:extLst>
          </p:cNvPr>
          <p:cNvGraphicFramePr>
            <a:graphicFrameLocks noGrp="1"/>
          </p:cNvGraphicFramePr>
          <p:nvPr>
            <p:ph sz="quarter" idx="1"/>
            <p:extLst/>
          </p:nvPr>
        </p:nvGraphicFramePr>
        <p:xfrm>
          <a:off x="457200" y="1771650"/>
          <a:ext cx="8229600" cy="3702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85582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38EA8-210A-4FC5-BF7C-C8353683143B}"/>
              </a:ext>
            </a:extLst>
          </p:cNvPr>
          <p:cNvSpPr>
            <a:spLocks noGrp="1"/>
          </p:cNvSpPr>
          <p:nvPr>
            <p:ph type="title"/>
          </p:nvPr>
        </p:nvSpPr>
        <p:spPr/>
        <p:txBody>
          <a:bodyPr/>
          <a:lstStyle/>
          <a:p>
            <a:r>
              <a:rPr lang="zh-CN" altLang="en-US" dirty="0"/>
              <a:t>知识增强</a:t>
            </a:r>
          </a:p>
        </p:txBody>
      </p:sp>
      <p:pic>
        <p:nvPicPr>
          <p:cNvPr id="5" name="图片 4">
            <a:extLst>
              <a:ext uri="{FF2B5EF4-FFF2-40B4-BE49-F238E27FC236}">
                <a16:creationId xmlns:a16="http://schemas.microsoft.com/office/drawing/2014/main" id="{AF0E172B-D57F-4996-A0A5-133BB77F2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694" y="1543050"/>
            <a:ext cx="5268613" cy="1200150"/>
          </a:xfrm>
          <a:prstGeom prst="rect">
            <a:avLst/>
          </a:prstGeom>
        </p:spPr>
      </p:pic>
      <p:pic>
        <p:nvPicPr>
          <p:cNvPr id="7" name="图片 6">
            <a:extLst>
              <a:ext uri="{FF2B5EF4-FFF2-40B4-BE49-F238E27FC236}">
                <a16:creationId xmlns:a16="http://schemas.microsoft.com/office/drawing/2014/main" id="{1E80B218-998D-4EC3-938C-5E3A725F5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1892" y="2571751"/>
            <a:ext cx="4884071" cy="2962748"/>
          </a:xfrm>
          <a:prstGeom prst="rect">
            <a:avLst/>
          </a:prstGeom>
        </p:spPr>
      </p:pic>
    </p:spTree>
    <p:extLst>
      <p:ext uri="{BB962C8B-B14F-4D97-AF65-F5344CB8AC3E}">
        <p14:creationId xmlns:p14="http://schemas.microsoft.com/office/powerpoint/2010/main" val="218678678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AD151A-9E1E-4FC8-B092-0AACA2C7C502}"/>
              </a:ext>
            </a:extLst>
          </p:cNvPr>
          <p:cNvSpPr>
            <a:spLocks noGrp="1"/>
          </p:cNvSpPr>
          <p:nvPr>
            <p:ph type="title"/>
          </p:nvPr>
        </p:nvSpPr>
        <p:spPr/>
        <p:txBody>
          <a:bodyPr/>
          <a:lstStyle/>
          <a:p>
            <a:endParaRPr lang="zh-CN" altLang="en-US"/>
          </a:p>
        </p:txBody>
      </p:sp>
      <p:pic>
        <p:nvPicPr>
          <p:cNvPr id="1026" name="Picture 2" descr="http://coai.cs.tsinghua.edu.cn/hml/media/django-summernote/2018-04-20/19d084fd-472d-4fec-a1aa-a1ba915ecee7.png">
            <a:extLst>
              <a:ext uri="{FF2B5EF4-FFF2-40B4-BE49-F238E27FC236}">
                <a16:creationId xmlns:a16="http://schemas.microsoft.com/office/drawing/2014/main" id="{76DEF611-1922-4C59-A1A1-E166EB6BB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 y="971550"/>
            <a:ext cx="8286750" cy="4886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9666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71700" y="914400"/>
            <a:ext cx="4788479" cy="1624736"/>
          </a:xfrm>
          <a:prstGeom prst="rect">
            <a:avLst/>
          </a:prstGeom>
        </p:spPr>
      </p:pic>
      <p:sp>
        <p:nvSpPr>
          <p:cNvPr id="3" name="矩形 2"/>
          <p:cNvSpPr/>
          <p:nvPr/>
        </p:nvSpPr>
        <p:spPr>
          <a:xfrm>
            <a:off x="5954960" y="857250"/>
            <a:ext cx="2728055" cy="369332"/>
          </a:xfrm>
          <a:prstGeom prst="rect">
            <a:avLst/>
          </a:prstGeom>
        </p:spPr>
        <p:txBody>
          <a:bodyPr wrap="none">
            <a:spAutoFit/>
          </a:bodyPr>
          <a:lstStyle/>
          <a:p>
            <a:r>
              <a:rPr lang="en-US" altLang="zh-CN" dirty="0"/>
              <a:t>NAACL 2018 Best Paper</a:t>
            </a:r>
            <a:endParaRPr lang="zh-CN" altLang="en-US" dirty="0"/>
          </a:p>
        </p:txBody>
      </p:sp>
      <p:pic>
        <p:nvPicPr>
          <p:cNvPr id="7" name="图片 6"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2877" y="3657600"/>
            <a:ext cx="5221197" cy="1886000"/>
          </a:xfrm>
          <a:prstGeom prst="rect">
            <a:avLst/>
          </a:prstGeom>
        </p:spPr>
      </p:pic>
      <p:pic>
        <p:nvPicPr>
          <p:cNvPr id="8" name="图片 7"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2644" y="2952468"/>
            <a:ext cx="3106592" cy="481706"/>
          </a:xfrm>
          <a:prstGeom prst="rect">
            <a:avLst/>
          </a:prstGeom>
        </p:spPr>
      </p:pic>
      <p:sp>
        <p:nvSpPr>
          <p:cNvPr id="9" name="矩形 8"/>
          <p:cNvSpPr/>
          <p:nvPr/>
        </p:nvSpPr>
        <p:spPr>
          <a:xfrm>
            <a:off x="2743200" y="2596286"/>
            <a:ext cx="4400550" cy="646331"/>
          </a:xfrm>
          <a:prstGeom prst="rect">
            <a:avLst/>
          </a:prstGeom>
        </p:spPr>
        <p:txBody>
          <a:bodyPr wrap="square">
            <a:spAutoFit/>
          </a:bodyPr>
          <a:lstStyle/>
          <a:p>
            <a:pPr>
              <a:spcBef>
                <a:spcPct val="30000"/>
              </a:spcBef>
              <a:defRPr/>
            </a:pPr>
            <a:r>
              <a:rPr lang="en-US" altLang="zh-CN" dirty="0" err="1"/>
              <a:t>ELMo</a:t>
            </a:r>
            <a:r>
              <a:rPr lang="en-US" altLang="zh-CN" dirty="0"/>
              <a:t>: Embeddings from Language Models</a:t>
            </a:r>
          </a:p>
        </p:txBody>
      </p:sp>
      <p:sp>
        <p:nvSpPr>
          <p:cNvPr id="2" name="矩形 1"/>
          <p:cNvSpPr/>
          <p:nvPr/>
        </p:nvSpPr>
        <p:spPr>
          <a:xfrm>
            <a:off x="1143001" y="5657278"/>
            <a:ext cx="3796745" cy="369332"/>
          </a:xfrm>
          <a:prstGeom prst="rect">
            <a:avLst/>
          </a:prstGeom>
        </p:spPr>
        <p:txBody>
          <a:bodyPr wrap="none">
            <a:spAutoFit/>
          </a:bodyPr>
          <a:lstStyle/>
          <a:p>
            <a:pPr>
              <a:spcBef>
                <a:spcPct val="30000"/>
              </a:spcBef>
              <a:defRPr/>
            </a:pPr>
            <a:r>
              <a:rPr lang="en-US" altLang="zh-CN" dirty="0"/>
              <a:t>https://arxiv.org/pdf/1802.05365.pdf</a:t>
            </a:r>
            <a:endParaRPr lang="zh-CN" altLang="en-US" dirty="0"/>
          </a:p>
        </p:txBody>
      </p:sp>
    </p:spTree>
    <p:extLst>
      <p:ext uri="{BB962C8B-B14F-4D97-AF65-F5344CB8AC3E}">
        <p14:creationId xmlns:p14="http://schemas.microsoft.com/office/powerpoint/2010/main" val="347942498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724B9B-5084-42AF-BB87-F717B161A14A}"/>
              </a:ext>
            </a:extLst>
          </p:cNvPr>
          <p:cNvSpPr>
            <a:spLocks noGrp="1"/>
          </p:cNvSpPr>
          <p:nvPr>
            <p:ph type="title"/>
          </p:nvPr>
        </p:nvSpPr>
        <p:spPr/>
        <p:txBody>
          <a:bodyPr/>
          <a:lstStyle/>
          <a:p>
            <a:r>
              <a:rPr lang="en-US" altLang="zh-CN" dirty="0"/>
              <a:t>BERT,</a:t>
            </a:r>
            <a:r>
              <a:rPr lang="zh-CN" altLang="en-US" dirty="0"/>
              <a:t> </a:t>
            </a:r>
            <a:r>
              <a:rPr lang="en-US" altLang="zh-CN" dirty="0"/>
              <a:t>GPT and </a:t>
            </a:r>
            <a:r>
              <a:rPr lang="en-US" altLang="zh-CN" dirty="0" err="1"/>
              <a:t>ELMo</a:t>
            </a:r>
            <a:endParaRPr lang="zh-CN" altLang="en-US" dirty="0"/>
          </a:p>
        </p:txBody>
      </p:sp>
      <p:pic>
        <p:nvPicPr>
          <p:cNvPr id="3" name="Picture 4" descr="preview">
            <a:extLst>
              <a:ext uri="{FF2B5EF4-FFF2-40B4-BE49-F238E27FC236}">
                <a16:creationId xmlns:a16="http://schemas.microsoft.com/office/drawing/2014/main" id="{83EDAE4F-D166-4295-AF03-AF29863E0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2561035"/>
            <a:ext cx="7471782" cy="1850231"/>
          </a:xfrm>
          <a:prstGeom prst="rect">
            <a:avLst/>
          </a:prstGeom>
          <a:noFill/>
          <a:extLst>
            <a:ext uri="{909E8E84-426E-40DD-AFC4-6F175D3DCCD1}">
              <a14:hiddenFill xmlns:a14="http://schemas.microsoft.com/office/drawing/2010/main">
                <a:solidFill>
                  <a:srgbClr val="FFFFFF"/>
                </a:solidFill>
              </a14:hiddenFill>
            </a:ext>
          </a:extLst>
        </p:spPr>
      </p:pic>
      <p:sp>
        <p:nvSpPr>
          <p:cNvPr id="4" name="箭头: 左 3">
            <a:extLst>
              <a:ext uri="{FF2B5EF4-FFF2-40B4-BE49-F238E27FC236}">
                <a16:creationId xmlns:a16="http://schemas.microsoft.com/office/drawing/2014/main" id="{416EFB0D-CC4F-4C77-92DC-53B9E960C90E}"/>
              </a:ext>
            </a:extLst>
          </p:cNvPr>
          <p:cNvSpPr/>
          <p:nvPr/>
        </p:nvSpPr>
        <p:spPr>
          <a:xfrm>
            <a:off x="2286000" y="4490919"/>
            <a:ext cx="4057650" cy="733663"/>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a:endParaRPr lang="zh-CN" altLang="en-US" dirty="0"/>
          </a:p>
        </p:txBody>
      </p:sp>
    </p:spTree>
    <p:extLst>
      <p:ext uri="{BB962C8B-B14F-4D97-AF65-F5344CB8AC3E}">
        <p14:creationId xmlns:p14="http://schemas.microsoft.com/office/powerpoint/2010/main" val="11132517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ãNLPãGoogle BERTè¯¦è§£">
            <a:extLst>
              <a:ext uri="{FF2B5EF4-FFF2-40B4-BE49-F238E27FC236}">
                <a16:creationId xmlns:a16="http://schemas.microsoft.com/office/drawing/2014/main" id="{2D074346-965D-405B-AC2D-95DEB42A0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85" b="14973"/>
          <a:stretch/>
        </p:blipFill>
        <p:spPr bwMode="auto">
          <a:xfrm>
            <a:off x="685800" y="381000"/>
            <a:ext cx="70866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view">
            <a:extLst>
              <a:ext uri="{FF2B5EF4-FFF2-40B4-BE49-F238E27FC236}">
                <a16:creationId xmlns:a16="http://schemas.microsoft.com/office/drawing/2014/main" id="{1404FBB9-9603-4068-83B3-4C1D418E1B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 y="2028825"/>
            <a:ext cx="9039225" cy="22383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view">
            <a:extLst>
              <a:ext uri="{FF2B5EF4-FFF2-40B4-BE49-F238E27FC236}">
                <a16:creationId xmlns:a16="http://schemas.microsoft.com/office/drawing/2014/main" id="{B4B3EAB8-6526-44E6-A7CB-ED3AAED9B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267200"/>
            <a:ext cx="7740370" cy="24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62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ãNLPãGoogle BERTè¯¦è§£">
            <a:extLst>
              <a:ext uri="{FF2B5EF4-FFF2-40B4-BE49-F238E27FC236}">
                <a16:creationId xmlns:a16="http://schemas.microsoft.com/office/drawing/2014/main" id="{2D074346-965D-405B-AC2D-95DEB42A0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685" b="14973"/>
          <a:stretch/>
        </p:blipFill>
        <p:spPr bwMode="auto">
          <a:xfrm>
            <a:off x="1657350" y="1143000"/>
            <a:ext cx="531495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bert nlp">
            <a:extLst>
              <a:ext uri="{FF2B5EF4-FFF2-40B4-BE49-F238E27FC236}">
                <a16:creationId xmlns:a16="http://schemas.microsoft.com/office/drawing/2014/main" id="{B72161DB-5FE8-4009-8C6E-AD4BAAB6C3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2588979"/>
            <a:ext cx="4614863" cy="31292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zh/thumb/f/f1/Bert_and_Ernie.JPG/250px-Bert_and_Ernie.JPG">
            <a:extLst>
              <a:ext uri="{FF2B5EF4-FFF2-40B4-BE49-F238E27FC236}">
                <a16:creationId xmlns:a16="http://schemas.microsoft.com/office/drawing/2014/main" id="{1ABBBDAA-E5EA-41B6-8178-8E5DBC8F6E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177" y="3257550"/>
            <a:ext cx="2987042" cy="223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6722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34B9B30-24B0-457B-B26F-FE0B01BAB33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0080" y="1831931"/>
            <a:ext cx="3038810" cy="2594261"/>
          </a:xfrm>
          <a:prstGeom prst="rect">
            <a:avLst/>
          </a:prstGeom>
        </p:spPr>
      </p:pic>
      <p:pic>
        <p:nvPicPr>
          <p:cNvPr id="7" name="图片 6">
            <a:extLst>
              <a:ext uri="{FF2B5EF4-FFF2-40B4-BE49-F238E27FC236}">
                <a16:creationId xmlns:a16="http://schemas.microsoft.com/office/drawing/2014/main" id="{9B73A7F9-EABA-425E-B420-D2D48C1AF1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72103" y="2293318"/>
            <a:ext cx="3159473" cy="2629190"/>
          </a:xfrm>
          <a:prstGeom prst="rect">
            <a:avLst/>
          </a:prstGeom>
        </p:spPr>
      </p:pic>
      <p:pic>
        <p:nvPicPr>
          <p:cNvPr id="3" name="图片 2">
            <a:extLst>
              <a:ext uri="{FF2B5EF4-FFF2-40B4-BE49-F238E27FC236}">
                <a16:creationId xmlns:a16="http://schemas.microsoft.com/office/drawing/2014/main" id="{79E00351-0B60-4B1E-AC65-492E02C5C5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7232" y="2598135"/>
            <a:ext cx="2953076" cy="2556157"/>
          </a:xfrm>
          <a:prstGeom prst="rect">
            <a:avLst/>
          </a:prstGeom>
        </p:spPr>
      </p:pic>
      <p:pic>
        <p:nvPicPr>
          <p:cNvPr id="9" name="图片 8">
            <a:extLst>
              <a:ext uri="{FF2B5EF4-FFF2-40B4-BE49-F238E27FC236}">
                <a16:creationId xmlns:a16="http://schemas.microsoft.com/office/drawing/2014/main" id="{D4A2A435-74F1-413D-8380-34D2B8E2BB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0677" y="2993467"/>
            <a:ext cx="1946489" cy="1765495"/>
          </a:xfrm>
          <a:prstGeom prst="rect">
            <a:avLst/>
          </a:prstGeom>
        </p:spPr>
      </p:pic>
      <p:sp>
        <p:nvSpPr>
          <p:cNvPr id="11" name="箭头: 右 10">
            <a:extLst>
              <a:ext uri="{FF2B5EF4-FFF2-40B4-BE49-F238E27FC236}">
                <a16:creationId xmlns:a16="http://schemas.microsoft.com/office/drawing/2014/main" id="{521D4A5D-5680-4EEB-B56C-73B57E00B227}"/>
              </a:ext>
            </a:extLst>
          </p:cNvPr>
          <p:cNvSpPr/>
          <p:nvPr/>
        </p:nvSpPr>
        <p:spPr>
          <a:xfrm>
            <a:off x="2787292" y="3601277"/>
            <a:ext cx="245474" cy="7336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endParaRPr lang="zh-CN" altLang="en-US" dirty="0"/>
          </a:p>
        </p:txBody>
      </p:sp>
      <p:pic>
        <p:nvPicPr>
          <p:cNvPr id="14" name="图片 13">
            <a:extLst>
              <a:ext uri="{FF2B5EF4-FFF2-40B4-BE49-F238E27FC236}">
                <a16:creationId xmlns:a16="http://schemas.microsoft.com/office/drawing/2014/main" id="{B03EFFF1-BE9F-408B-85EC-CC47E151C0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6125" y="3354035"/>
            <a:ext cx="2937199" cy="2518052"/>
          </a:xfrm>
          <a:prstGeom prst="rect">
            <a:avLst/>
          </a:prstGeom>
        </p:spPr>
      </p:pic>
      <p:sp>
        <p:nvSpPr>
          <p:cNvPr id="10" name="标题 9">
            <a:extLst>
              <a:ext uri="{FF2B5EF4-FFF2-40B4-BE49-F238E27FC236}">
                <a16:creationId xmlns:a16="http://schemas.microsoft.com/office/drawing/2014/main" id="{6F1E59ED-2CE3-449A-B6F6-322014BD4545}"/>
              </a:ext>
            </a:extLst>
          </p:cNvPr>
          <p:cNvSpPr>
            <a:spLocks noGrp="1"/>
          </p:cNvSpPr>
          <p:nvPr>
            <p:ph type="title"/>
          </p:nvPr>
        </p:nvSpPr>
        <p:spPr/>
        <p:txBody>
          <a:bodyPr/>
          <a:lstStyle/>
          <a:p>
            <a:r>
              <a:rPr lang="zh-CN" altLang="en-US" dirty="0"/>
              <a:t>迁移学习</a:t>
            </a:r>
          </a:p>
        </p:txBody>
      </p:sp>
    </p:spTree>
    <p:extLst>
      <p:ext uri="{BB962C8B-B14F-4D97-AF65-F5344CB8AC3E}">
        <p14:creationId xmlns:p14="http://schemas.microsoft.com/office/powerpoint/2010/main" val="18822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 altLang="zh-CN" dirty="0"/>
              <a:t>How to Fine-Tune BERT?</a:t>
            </a:r>
            <a:endParaRPr lang="zh-CN" altLang="en-US" dirty="0"/>
          </a:p>
        </p:txBody>
      </p:sp>
      <p:pic>
        <p:nvPicPr>
          <p:cNvPr id="2" name="图片 1">
            <a:extLst>
              <a:ext uri="{FF2B5EF4-FFF2-40B4-BE49-F238E27FC236}">
                <a16:creationId xmlns:a16="http://schemas.microsoft.com/office/drawing/2014/main" id="{627BD669-A0C2-2944-ACA4-D706DADE6E62}"/>
              </a:ext>
            </a:extLst>
          </p:cNvPr>
          <p:cNvPicPr>
            <a:picLocks noChangeAspect="1"/>
          </p:cNvPicPr>
          <p:nvPr/>
        </p:nvPicPr>
        <p:blipFill>
          <a:blip r:embed="rId3"/>
          <a:stretch>
            <a:fillRect/>
          </a:stretch>
        </p:blipFill>
        <p:spPr>
          <a:xfrm>
            <a:off x="1428750" y="1771650"/>
            <a:ext cx="5308542" cy="2628900"/>
          </a:xfrm>
          <a:prstGeom prst="rect">
            <a:avLst/>
          </a:prstGeom>
        </p:spPr>
      </p:pic>
      <p:sp>
        <p:nvSpPr>
          <p:cNvPr id="5" name="矩形 4">
            <a:extLst>
              <a:ext uri="{FF2B5EF4-FFF2-40B4-BE49-F238E27FC236}">
                <a16:creationId xmlns:a16="http://schemas.microsoft.com/office/drawing/2014/main" id="{E19FB75E-6CCE-455F-A1F3-6166F4161CB5}"/>
              </a:ext>
            </a:extLst>
          </p:cNvPr>
          <p:cNvSpPr/>
          <p:nvPr/>
        </p:nvSpPr>
        <p:spPr>
          <a:xfrm>
            <a:off x="4914900" y="1327577"/>
            <a:ext cx="3463320" cy="369332"/>
          </a:xfrm>
          <a:prstGeom prst="rect">
            <a:avLst/>
          </a:prstGeom>
        </p:spPr>
        <p:txBody>
          <a:bodyPr wrap="none">
            <a:spAutoFit/>
          </a:bodyPr>
          <a:lstStyle/>
          <a:p>
            <a:r>
              <a:rPr lang="en-US" altLang="zh-CN" dirty="0">
                <a:hlinkClick r:id="rId4"/>
              </a:rPr>
              <a:t>https://arxiv.org/abs/1905.05583</a:t>
            </a:r>
            <a:endParaRPr lang="zh-CN" altLang="en-US" dirty="0"/>
          </a:p>
        </p:txBody>
      </p:sp>
      <p:sp>
        <p:nvSpPr>
          <p:cNvPr id="6" name="矩形 5">
            <a:extLst>
              <a:ext uri="{FF2B5EF4-FFF2-40B4-BE49-F238E27FC236}">
                <a16:creationId xmlns:a16="http://schemas.microsoft.com/office/drawing/2014/main" id="{2726B428-6EA8-464D-BAFD-AEC657A0DA15}"/>
              </a:ext>
            </a:extLst>
          </p:cNvPr>
          <p:cNvSpPr/>
          <p:nvPr/>
        </p:nvSpPr>
        <p:spPr>
          <a:xfrm>
            <a:off x="1028700" y="4264104"/>
            <a:ext cx="7258050" cy="1200329"/>
          </a:xfrm>
          <a:prstGeom prst="rect">
            <a:avLst/>
          </a:prstGeom>
        </p:spPr>
        <p:txBody>
          <a:bodyPr wrap="square">
            <a:spAutoFit/>
          </a:bodyPr>
          <a:lstStyle/>
          <a:p>
            <a:r>
              <a:rPr lang="zh-CN" altLang="en-US" dirty="0"/>
              <a:t>微调方法</a:t>
            </a:r>
            <a:endParaRPr lang="en-US" altLang="zh-CN" dirty="0"/>
          </a:p>
          <a:p>
            <a:pPr marL="685800" lvl="1" indent="-342900">
              <a:buFont typeface="+mj-lt"/>
              <a:buAutoNum type="arabicPeriod"/>
            </a:pPr>
            <a:r>
              <a:rPr lang="zh-CN" altLang="en-US" dirty="0"/>
              <a:t>直接在单任务上微调</a:t>
            </a:r>
            <a:endParaRPr lang="en-US" altLang="zh-CN" dirty="0"/>
          </a:p>
          <a:p>
            <a:pPr marL="685800" lvl="1" indent="-342900">
              <a:buFont typeface="+mj-lt"/>
              <a:buAutoNum type="arabicPeriod"/>
            </a:pPr>
            <a:r>
              <a:rPr lang="zh-CN" altLang="en-US" dirty="0"/>
              <a:t>先进一步预训练</a:t>
            </a:r>
            <a:r>
              <a:rPr lang="en-US" altLang="zh-CN" dirty="0"/>
              <a:t>BERT,</a:t>
            </a:r>
            <a:r>
              <a:rPr lang="zh-CN" altLang="en-US" dirty="0"/>
              <a:t>再在单任务上微调</a:t>
            </a:r>
            <a:endParaRPr lang="en-US" altLang="zh-CN" dirty="0"/>
          </a:p>
          <a:p>
            <a:pPr marL="685800" lvl="1" indent="-342900">
              <a:buFont typeface="+mj-lt"/>
              <a:buAutoNum type="arabicPeriod"/>
            </a:pPr>
            <a:r>
              <a:rPr lang="zh-CN" altLang="en-US" dirty="0"/>
              <a:t>先进一步预训练</a:t>
            </a:r>
            <a:r>
              <a:rPr lang="en-US" altLang="zh-CN" dirty="0"/>
              <a:t>BERT</a:t>
            </a:r>
            <a:r>
              <a:rPr lang="zh-CN" altLang="en-US" dirty="0"/>
              <a:t>，再进行多任务微调，最后单任务微调</a:t>
            </a:r>
            <a:endParaRPr lang="en-US" altLang="zh-CN" dirty="0"/>
          </a:p>
        </p:txBody>
      </p:sp>
    </p:spTree>
    <p:extLst>
      <p:ext uri="{BB962C8B-B14F-4D97-AF65-F5344CB8AC3E}">
        <p14:creationId xmlns:p14="http://schemas.microsoft.com/office/powerpoint/2010/main" val="742157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机器学习概览</a:t>
            </a:r>
          </a:p>
        </p:txBody>
      </p:sp>
      <p:sp>
        <p:nvSpPr>
          <p:cNvPr id="6" name="文本框 5"/>
          <p:cNvSpPr txBox="1"/>
          <p:nvPr/>
        </p:nvSpPr>
        <p:spPr>
          <a:xfrm>
            <a:off x="3124200" y="5082175"/>
            <a:ext cx="1980029" cy="369332"/>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pic>
        <p:nvPicPr>
          <p:cNvPr id="8" name="图片 7">
            <a:extLst>
              <a:ext uri="{FF2B5EF4-FFF2-40B4-BE49-F238E27FC236}">
                <a16:creationId xmlns:a16="http://schemas.microsoft.com/office/drawing/2014/main" id="{C75A06C4-1BC9-47F3-94E5-5C3CB803D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09" y="2100932"/>
            <a:ext cx="7541291" cy="2351336"/>
          </a:xfrm>
          <a:prstGeom prst="rect">
            <a:avLst/>
          </a:prstGeom>
        </p:spPr>
      </p:pic>
      <p:sp>
        <p:nvSpPr>
          <p:cNvPr id="4" name="矩形 3"/>
          <p:cNvSpPr/>
          <p:nvPr/>
        </p:nvSpPr>
        <p:spPr>
          <a:xfrm>
            <a:off x="457200" y="3276600"/>
            <a:ext cx="7107020" cy="1796534"/>
          </a:xfrm>
          <a:prstGeom prst="rect">
            <a:avLst/>
          </a:prstGeom>
          <a:solidFill>
            <a:schemeClr val="bg1"/>
          </a:solidFill>
        </p:spPr>
        <p:txBody>
          <a:bodyPr wrap="square" rtlCol="0" anchor="ctr">
            <a:spAutoFit/>
          </a:bodyPr>
          <a:lstStyle/>
          <a:p>
            <a:pPr algn="ctr"/>
            <a:endParaRPr lang="zh-CN" altLang="en-US" sz="2400" dirty="0"/>
          </a:p>
        </p:txBody>
      </p:sp>
      <p:sp>
        <p:nvSpPr>
          <p:cNvPr id="5" name="矩形 4"/>
          <p:cNvSpPr/>
          <p:nvPr/>
        </p:nvSpPr>
        <p:spPr>
          <a:xfrm>
            <a:off x="3470471" y="2667000"/>
            <a:ext cx="1519765" cy="830997"/>
          </a:xfrm>
          <a:prstGeom prst="rect">
            <a:avLst/>
          </a:prstGeom>
          <a:solidFill>
            <a:schemeClr val="bg1"/>
          </a:solidFill>
        </p:spPr>
        <p:txBody>
          <a:bodyPr wrap="square" rtlCol="0" anchor="ctr">
            <a:spAutoFit/>
          </a:bodyPr>
          <a:lstStyle/>
          <a:p>
            <a:pPr algn="ctr"/>
            <a:endParaRPr lang="en-US" altLang="zh-CN" sz="2400" dirty="0"/>
          </a:p>
          <a:p>
            <a:pPr algn="ctr"/>
            <a:endParaRPr lang="zh-CN" altLang="en-US" sz="2400" dirty="0"/>
          </a:p>
        </p:txBody>
      </p:sp>
    </p:spTree>
    <p:extLst>
      <p:ext uri="{BB962C8B-B14F-4D97-AF65-F5344CB8AC3E}">
        <p14:creationId xmlns:p14="http://schemas.microsoft.com/office/powerpoint/2010/main" val="1414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P spid="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6E66CE-B9F2-414E-BB01-1D49C3DE702C}"/>
              </a:ext>
            </a:extLst>
          </p:cNvPr>
          <p:cNvSpPr>
            <a:spLocks noGrp="1"/>
          </p:cNvSpPr>
          <p:nvPr>
            <p:ph type="title"/>
          </p:nvPr>
        </p:nvSpPr>
        <p:spPr/>
        <p:txBody>
          <a:bodyPr/>
          <a:lstStyle/>
          <a:p>
            <a:r>
              <a:rPr lang="en-US" altLang="zh-CN" dirty="0"/>
              <a:t>Universal Language Model Fine-tuning for Text Classification</a:t>
            </a:r>
            <a:endParaRPr lang="zh-CN" altLang="en-US" dirty="0"/>
          </a:p>
        </p:txBody>
      </p:sp>
      <p:pic>
        <p:nvPicPr>
          <p:cNvPr id="5" name="内容占位符 4">
            <a:extLst>
              <a:ext uri="{FF2B5EF4-FFF2-40B4-BE49-F238E27FC236}">
                <a16:creationId xmlns:a16="http://schemas.microsoft.com/office/drawing/2014/main" id="{4EB18DDC-3CB7-48C9-ACA3-8711528BE202}"/>
              </a:ext>
            </a:extLst>
          </p:cNvPr>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tretch>
            <a:fillRect/>
          </a:stretch>
        </p:blipFill>
        <p:spPr>
          <a:xfrm>
            <a:off x="514350" y="2057400"/>
            <a:ext cx="8229600" cy="3271838"/>
          </a:xfrm>
        </p:spPr>
      </p:pic>
    </p:spTree>
    <p:extLst>
      <p:ext uri="{BB962C8B-B14F-4D97-AF65-F5344CB8AC3E}">
        <p14:creationId xmlns:p14="http://schemas.microsoft.com/office/powerpoint/2010/main" val="40272581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A24C04-3BD7-4E92-837A-EF173463DE56}"/>
              </a:ext>
            </a:extLst>
          </p:cNvPr>
          <p:cNvSpPr>
            <a:spLocks noGrp="1"/>
          </p:cNvSpPr>
          <p:nvPr>
            <p:ph type="title"/>
          </p:nvPr>
        </p:nvSpPr>
        <p:spPr/>
        <p:txBody>
          <a:bodyPr/>
          <a:lstStyle/>
          <a:p>
            <a:r>
              <a:rPr lang="en" altLang="zh-CN"/>
              <a:t>How to Fine-Tune BERT?</a:t>
            </a:r>
            <a:endParaRPr lang="zh-CN" altLang="en-US" dirty="0"/>
          </a:p>
        </p:txBody>
      </p:sp>
      <p:pic>
        <p:nvPicPr>
          <p:cNvPr id="7" name="图片 6">
            <a:extLst>
              <a:ext uri="{FF2B5EF4-FFF2-40B4-BE49-F238E27FC236}">
                <a16:creationId xmlns:a16="http://schemas.microsoft.com/office/drawing/2014/main" id="{0AE1CFB4-3497-4D44-9919-47577F97BF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9385" y="2733690"/>
            <a:ext cx="3159473" cy="2629190"/>
          </a:xfrm>
          <a:prstGeom prst="rect">
            <a:avLst/>
          </a:prstGeom>
        </p:spPr>
      </p:pic>
      <p:pic>
        <p:nvPicPr>
          <p:cNvPr id="9" name="图片 8">
            <a:extLst>
              <a:ext uri="{FF2B5EF4-FFF2-40B4-BE49-F238E27FC236}">
                <a16:creationId xmlns:a16="http://schemas.microsoft.com/office/drawing/2014/main" id="{A769BD11-CE66-432F-B661-FDE04AE77E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956" y="2857501"/>
            <a:ext cx="3038810" cy="2594261"/>
          </a:xfrm>
          <a:prstGeom prst="rect">
            <a:avLst/>
          </a:prstGeom>
        </p:spPr>
      </p:pic>
      <p:sp>
        <p:nvSpPr>
          <p:cNvPr id="10" name="矩形 9">
            <a:extLst>
              <a:ext uri="{FF2B5EF4-FFF2-40B4-BE49-F238E27FC236}">
                <a16:creationId xmlns:a16="http://schemas.microsoft.com/office/drawing/2014/main" id="{9044188F-4419-4D66-8302-46F187A3001A}"/>
              </a:ext>
            </a:extLst>
          </p:cNvPr>
          <p:cNvSpPr/>
          <p:nvPr/>
        </p:nvSpPr>
        <p:spPr>
          <a:xfrm>
            <a:off x="457200" y="2089792"/>
            <a:ext cx="7806945" cy="415498"/>
          </a:xfrm>
          <a:prstGeom prst="rect">
            <a:avLst/>
          </a:prstGeom>
        </p:spPr>
        <p:txBody>
          <a:bodyPr wrap="none">
            <a:spAutoFit/>
          </a:bodyPr>
          <a:lstStyle/>
          <a:p>
            <a:r>
              <a:rPr lang="zh-CN" altLang="en-US" sz="2100" dirty="0">
                <a:solidFill>
                  <a:srgbClr val="FF0000"/>
                </a:solidFill>
              </a:rPr>
              <a:t>将单句</a:t>
            </a:r>
            <a:r>
              <a:rPr lang="en-US" altLang="zh-CN" sz="2100" dirty="0">
                <a:solidFill>
                  <a:srgbClr val="FF0000"/>
                </a:solidFill>
              </a:rPr>
              <a:t>(single sentence)</a:t>
            </a:r>
            <a:r>
              <a:rPr lang="zh-CN" altLang="en-US" sz="2100" dirty="0">
                <a:solidFill>
                  <a:srgbClr val="FF0000"/>
                </a:solidFill>
              </a:rPr>
              <a:t>分类问题转换为句对</a:t>
            </a:r>
            <a:r>
              <a:rPr lang="en-US" altLang="zh-CN" sz="2100" dirty="0">
                <a:solidFill>
                  <a:srgbClr val="FF0000"/>
                </a:solidFill>
              </a:rPr>
              <a:t>(sentence-pair)</a:t>
            </a:r>
            <a:r>
              <a:rPr lang="zh-CN" altLang="en-US" sz="2100" dirty="0">
                <a:solidFill>
                  <a:srgbClr val="FF0000"/>
                </a:solidFill>
              </a:rPr>
              <a:t>分类</a:t>
            </a:r>
            <a:endParaRPr lang="en-US" altLang="zh-CN" sz="2100" dirty="0">
              <a:solidFill>
                <a:srgbClr val="FF0000"/>
              </a:solidFill>
            </a:endParaRPr>
          </a:p>
        </p:txBody>
      </p:sp>
      <p:sp>
        <p:nvSpPr>
          <p:cNvPr id="11" name="箭头: 右 10">
            <a:extLst>
              <a:ext uri="{FF2B5EF4-FFF2-40B4-BE49-F238E27FC236}">
                <a16:creationId xmlns:a16="http://schemas.microsoft.com/office/drawing/2014/main" id="{246DED91-54B2-4495-9519-9EBA86DAC2AF}"/>
              </a:ext>
            </a:extLst>
          </p:cNvPr>
          <p:cNvSpPr/>
          <p:nvPr/>
        </p:nvSpPr>
        <p:spPr>
          <a:xfrm>
            <a:off x="4506413" y="3601277"/>
            <a:ext cx="245474" cy="73366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endParaRPr lang="zh-CN" altLang="en-US" dirty="0"/>
          </a:p>
        </p:txBody>
      </p:sp>
      <p:sp>
        <p:nvSpPr>
          <p:cNvPr id="8" name="矩形 7">
            <a:extLst>
              <a:ext uri="{FF2B5EF4-FFF2-40B4-BE49-F238E27FC236}">
                <a16:creationId xmlns:a16="http://schemas.microsoft.com/office/drawing/2014/main" id="{A9A904A5-9A5F-4AFF-AC20-A1B043B3711F}"/>
              </a:ext>
            </a:extLst>
          </p:cNvPr>
          <p:cNvSpPr/>
          <p:nvPr/>
        </p:nvSpPr>
        <p:spPr>
          <a:xfrm>
            <a:off x="2209800" y="5715091"/>
            <a:ext cx="3796745" cy="369332"/>
          </a:xfrm>
          <a:prstGeom prst="rect">
            <a:avLst/>
          </a:prstGeom>
        </p:spPr>
        <p:txBody>
          <a:bodyPr wrap="none">
            <a:spAutoFit/>
          </a:bodyPr>
          <a:lstStyle/>
          <a:p>
            <a:r>
              <a:rPr lang="en-US" altLang="zh-CN" dirty="0">
                <a:hlinkClick r:id="rId4"/>
              </a:rPr>
              <a:t>https://arxiv.org/pdf/1903.09588.pdf</a:t>
            </a:r>
            <a:endParaRPr lang="zh-CN" altLang="en-US" dirty="0"/>
          </a:p>
        </p:txBody>
      </p:sp>
    </p:spTree>
    <p:extLst>
      <p:ext uri="{BB962C8B-B14F-4D97-AF65-F5344CB8AC3E}">
        <p14:creationId xmlns:p14="http://schemas.microsoft.com/office/powerpoint/2010/main" val="2992371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AF5490-C512-44A0-9574-C4B8F59E426D}"/>
              </a:ext>
            </a:extLst>
          </p:cNvPr>
          <p:cNvSpPr>
            <a:spLocks noGrp="1"/>
          </p:cNvSpPr>
          <p:nvPr>
            <p:ph type="title"/>
          </p:nvPr>
        </p:nvSpPr>
        <p:spPr/>
        <p:txBody>
          <a:bodyPr/>
          <a:lstStyle/>
          <a:p>
            <a:r>
              <a:rPr lang="en-US" altLang="zh-CN"/>
              <a:t>XLM – Enhancing BERT for Cross-lingual Language Model </a:t>
            </a:r>
            <a:endParaRPr lang="zh-CN" altLang="en-US" dirty="0"/>
          </a:p>
        </p:txBody>
      </p:sp>
      <p:pic>
        <p:nvPicPr>
          <p:cNvPr id="3074" name="Picture 2" descr="Image result for bert nlp">
            <a:extLst>
              <a:ext uri="{FF2B5EF4-FFF2-40B4-BE49-F238E27FC236}">
                <a16:creationId xmlns:a16="http://schemas.microsoft.com/office/drawing/2014/main" id="{D384DC35-3D6D-42C3-B87C-148FFCC20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00250"/>
            <a:ext cx="6229350" cy="3429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81858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D74BC-1E9E-4B63-BF4D-7AD745CC9915}"/>
              </a:ext>
            </a:extLst>
          </p:cNvPr>
          <p:cNvSpPr>
            <a:spLocks noGrp="1"/>
          </p:cNvSpPr>
          <p:nvPr>
            <p:ph type="title"/>
          </p:nvPr>
        </p:nvSpPr>
        <p:spPr/>
        <p:txBody>
          <a:bodyPr/>
          <a:lstStyle/>
          <a:p>
            <a:r>
              <a:rPr lang="en-US" altLang="zh-CN"/>
              <a:t>MASS: Masked Sequence to Sequence Pre-training for Language Generation </a:t>
            </a:r>
            <a:endParaRPr lang="zh-CN" altLang="en-US" dirty="0"/>
          </a:p>
        </p:txBody>
      </p:sp>
      <p:pic>
        <p:nvPicPr>
          <p:cNvPr id="4" name="图片 3">
            <a:extLst>
              <a:ext uri="{FF2B5EF4-FFF2-40B4-BE49-F238E27FC236}">
                <a16:creationId xmlns:a16="http://schemas.microsoft.com/office/drawing/2014/main" id="{8226A27C-E84A-48EA-A46C-61775E333F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4351" y="2800350"/>
            <a:ext cx="8213486" cy="1657394"/>
          </a:xfrm>
          <a:prstGeom prst="rect">
            <a:avLst/>
          </a:prstGeom>
        </p:spPr>
      </p:pic>
    </p:spTree>
    <p:extLst>
      <p:ext uri="{BB962C8B-B14F-4D97-AF65-F5344CB8AC3E}">
        <p14:creationId xmlns:p14="http://schemas.microsoft.com/office/powerpoint/2010/main" val="161867110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9D74BC-1E9E-4B63-BF4D-7AD745CC9915}"/>
              </a:ext>
            </a:extLst>
          </p:cNvPr>
          <p:cNvSpPr>
            <a:spLocks noGrp="1"/>
          </p:cNvSpPr>
          <p:nvPr>
            <p:ph type="title"/>
          </p:nvPr>
        </p:nvSpPr>
        <p:spPr/>
        <p:txBody>
          <a:bodyPr/>
          <a:lstStyle/>
          <a:p>
            <a:r>
              <a:rPr lang="en-US" altLang="zh-CN" dirty="0"/>
              <a:t>MASS: Masked Sequence to Sequence Pre-training for Language Generation </a:t>
            </a:r>
            <a:endParaRPr lang="zh-CN" altLang="en-US" dirty="0"/>
          </a:p>
        </p:txBody>
      </p:sp>
      <p:pic>
        <p:nvPicPr>
          <p:cNvPr id="5" name="图片 4">
            <a:extLst>
              <a:ext uri="{FF2B5EF4-FFF2-40B4-BE49-F238E27FC236}">
                <a16:creationId xmlns:a16="http://schemas.microsoft.com/office/drawing/2014/main" id="{1A4C2764-F7A4-44B6-8D14-F056325A50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5950" y="1983883"/>
            <a:ext cx="5221197" cy="1445117"/>
          </a:xfrm>
          <a:prstGeom prst="rect">
            <a:avLst/>
          </a:prstGeom>
        </p:spPr>
      </p:pic>
      <p:pic>
        <p:nvPicPr>
          <p:cNvPr id="7" name="图片 6">
            <a:extLst>
              <a:ext uri="{FF2B5EF4-FFF2-40B4-BE49-F238E27FC236}">
                <a16:creationId xmlns:a16="http://schemas.microsoft.com/office/drawing/2014/main" id="{20FE7C10-5080-4D2F-BD68-887A7512B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2224" y="3698383"/>
            <a:ext cx="5139552" cy="1445117"/>
          </a:xfrm>
          <a:prstGeom prst="rect">
            <a:avLst/>
          </a:prstGeom>
        </p:spPr>
      </p:pic>
    </p:spTree>
    <p:extLst>
      <p:ext uri="{BB962C8B-B14F-4D97-AF65-F5344CB8AC3E}">
        <p14:creationId xmlns:p14="http://schemas.microsoft.com/office/powerpoint/2010/main" val="40282957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61B1A-3127-4AB6-B483-E73B25A26BD0}"/>
              </a:ext>
            </a:extLst>
          </p:cNvPr>
          <p:cNvSpPr>
            <a:spLocks noGrp="1"/>
          </p:cNvSpPr>
          <p:nvPr>
            <p:ph type="title"/>
          </p:nvPr>
        </p:nvSpPr>
        <p:spPr/>
        <p:txBody>
          <a:bodyPr/>
          <a:lstStyle/>
          <a:p>
            <a:r>
              <a:rPr lang="en-US" altLang="zh-CN" dirty="0" err="1"/>
              <a:t>XLNet</a:t>
            </a:r>
            <a:r>
              <a:rPr lang="en-US" altLang="zh-CN" dirty="0"/>
              <a:t>:</a:t>
            </a:r>
            <a:r>
              <a:rPr lang="zh-CN" altLang="en-US" dirty="0"/>
              <a:t> Permutation Language Modeling</a:t>
            </a:r>
          </a:p>
        </p:txBody>
      </p:sp>
      <p:pic>
        <p:nvPicPr>
          <p:cNvPr id="4" name="图片 3">
            <a:extLst>
              <a:ext uri="{FF2B5EF4-FFF2-40B4-BE49-F238E27FC236}">
                <a16:creationId xmlns:a16="http://schemas.microsoft.com/office/drawing/2014/main" id="{FF7781AD-7E11-46F3-9F90-512C53D7E4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219200"/>
            <a:ext cx="6642019" cy="1980861"/>
          </a:xfrm>
          <a:prstGeom prst="rect">
            <a:avLst/>
          </a:prstGeom>
        </p:spPr>
      </p:pic>
      <p:pic>
        <p:nvPicPr>
          <p:cNvPr id="7" name="图片 6">
            <a:extLst>
              <a:ext uri="{FF2B5EF4-FFF2-40B4-BE49-F238E27FC236}">
                <a16:creationId xmlns:a16="http://schemas.microsoft.com/office/drawing/2014/main" id="{3D1D2DEC-E995-4A54-B2E5-ABAB7E0BA3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753" y="1143000"/>
            <a:ext cx="6799121" cy="5152459"/>
          </a:xfrm>
          <a:prstGeom prst="rect">
            <a:avLst/>
          </a:prstGeom>
        </p:spPr>
      </p:pic>
    </p:spTree>
    <p:extLst>
      <p:ext uri="{BB962C8B-B14F-4D97-AF65-F5344CB8AC3E}">
        <p14:creationId xmlns:p14="http://schemas.microsoft.com/office/powerpoint/2010/main" val="124368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30BA5-47CC-4C75-9117-C20A193026A9}"/>
              </a:ext>
            </a:extLst>
          </p:cNvPr>
          <p:cNvSpPr>
            <a:spLocks noGrp="1"/>
          </p:cNvSpPr>
          <p:nvPr>
            <p:ph type="title"/>
          </p:nvPr>
        </p:nvSpPr>
        <p:spPr/>
        <p:txBody>
          <a:bodyPr/>
          <a:lstStyle/>
          <a:p>
            <a:r>
              <a:rPr lang="en-US" altLang="zh-CN"/>
              <a:t>ERNIE: Enhanced Representation through Knowledge Integration </a:t>
            </a:r>
            <a:endParaRPr lang="zh-CN" altLang="en-US" dirty="0"/>
          </a:p>
        </p:txBody>
      </p:sp>
      <p:pic>
        <p:nvPicPr>
          <p:cNvPr id="6" name="图片 5">
            <a:extLst>
              <a:ext uri="{FF2B5EF4-FFF2-40B4-BE49-F238E27FC236}">
                <a16:creationId xmlns:a16="http://schemas.microsoft.com/office/drawing/2014/main" id="{E8FD3FDA-1033-4F4E-91EE-FB4D4EA488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1600" y="2000250"/>
            <a:ext cx="5925324" cy="3247956"/>
          </a:xfrm>
          <a:prstGeom prst="rect">
            <a:avLst/>
          </a:prstGeom>
        </p:spPr>
      </p:pic>
    </p:spTree>
    <p:extLst>
      <p:ext uri="{BB962C8B-B14F-4D97-AF65-F5344CB8AC3E}">
        <p14:creationId xmlns:p14="http://schemas.microsoft.com/office/powerpoint/2010/main" val="22790181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E30BA5-47CC-4C75-9117-C20A193026A9}"/>
              </a:ext>
            </a:extLst>
          </p:cNvPr>
          <p:cNvSpPr>
            <a:spLocks noGrp="1"/>
          </p:cNvSpPr>
          <p:nvPr>
            <p:ph type="title"/>
          </p:nvPr>
        </p:nvSpPr>
        <p:spPr/>
        <p:txBody>
          <a:bodyPr/>
          <a:lstStyle/>
          <a:p>
            <a:r>
              <a:rPr lang="en-US" altLang="zh-CN"/>
              <a:t>ERNIE: Enhanced Representation through Knowledge Integration </a:t>
            </a:r>
            <a:endParaRPr lang="zh-CN" altLang="en-US" dirty="0"/>
          </a:p>
        </p:txBody>
      </p:sp>
      <p:pic>
        <p:nvPicPr>
          <p:cNvPr id="4" name="图片 3">
            <a:extLst>
              <a:ext uri="{FF2B5EF4-FFF2-40B4-BE49-F238E27FC236}">
                <a16:creationId xmlns:a16="http://schemas.microsoft.com/office/drawing/2014/main" id="{E6A9156D-EA5F-4749-8175-561E67AFA2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885" y="2171701"/>
            <a:ext cx="8548231" cy="2894315"/>
          </a:xfrm>
          <a:prstGeom prst="rect">
            <a:avLst/>
          </a:prstGeom>
        </p:spPr>
      </p:pic>
    </p:spTree>
    <p:extLst>
      <p:ext uri="{BB962C8B-B14F-4D97-AF65-F5344CB8AC3E}">
        <p14:creationId xmlns:p14="http://schemas.microsoft.com/office/powerpoint/2010/main" val="321619795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D74D24-BA72-4486-B0C6-6D0EBC9AE646}"/>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15F2CA20-E61A-410D-B013-A2F3799A1485}"/>
              </a:ext>
            </a:extLst>
          </p:cNvPr>
          <p:cNvSpPr>
            <a:spLocks noGrp="1"/>
          </p:cNvSpPr>
          <p:nvPr>
            <p:ph sz="quarter" idx="1"/>
          </p:nvPr>
        </p:nvSpPr>
        <p:spPr/>
        <p:txBody>
          <a:bodyPr/>
          <a:lstStyle/>
          <a:p>
            <a:r>
              <a:rPr lang="zh-CN" altLang="en-US"/>
              <a:t>在</a:t>
            </a:r>
            <a:r>
              <a:rPr lang="en-US" altLang="zh-CN"/>
              <a:t>NLP</a:t>
            </a:r>
            <a:r>
              <a:rPr lang="zh-CN" altLang="en-US"/>
              <a:t>中，表示学习依然十分重要！</a:t>
            </a:r>
            <a:endParaRPr lang="en-US" altLang="zh-CN"/>
          </a:p>
          <a:p>
            <a:r>
              <a:rPr lang="zh-CN" altLang="en-US"/>
              <a:t>模型层面</a:t>
            </a:r>
            <a:endParaRPr lang="en-US" altLang="zh-CN"/>
          </a:p>
          <a:p>
            <a:pPr lvl="1"/>
            <a:r>
              <a:rPr lang="zh-CN" altLang="en-US"/>
              <a:t>更好地融合局部和非局部的语义组合</a:t>
            </a:r>
            <a:endParaRPr lang="en-US" altLang="zh-CN"/>
          </a:p>
          <a:p>
            <a:pPr lvl="1"/>
            <a:r>
              <a:rPr lang="zh-CN" altLang="en-US"/>
              <a:t>先验知识：结构</a:t>
            </a:r>
            <a:r>
              <a:rPr lang="en-US" altLang="zh-CN"/>
              <a:t>+</a:t>
            </a:r>
            <a:r>
              <a:rPr lang="zh-CN" altLang="en-US"/>
              <a:t>概念</a:t>
            </a:r>
            <a:r>
              <a:rPr lang="en-US" altLang="zh-CN"/>
              <a:t>+</a:t>
            </a:r>
            <a:r>
              <a:rPr lang="zh-CN" altLang="en-US"/>
              <a:t>常识</a:t>
            </a:r>
            <a:endParaRPr lang="en-US" altLang="zh-CN"/>
          </a:p>
          <a:p>
            <a:pPr lvl="1"/>
            <a:r>
              <a:rPr lang="zh-CN" altLang="en-US"/>
              <a:t>模型加速</a:t>
            </a:r>
            <a:r>
              <a:rPr lang="en-US" altLang="zh-CN"/>
              <a:t>/</a:t>
            </a:r>
            <a:r>
              <a:rPr lang="zh-CN" altLang="en-US"/>
              <a:t>简化</a:t>
            </a:r>
            <a:r>
              <a:rPr lang="en-US" altLang="zh-CN"/>
              <a:t>/</a:t>
            </a:r>
            <a:r>
              <a:rPr lang="zh-CN" altLang="en-US"/>
              <a:t>正则化</a:t>
            </a:r>
            <a:endParaRPr lang="en-US" altLang="zh-CN"/>
          </a:p>
          <a:p>
            <a:r>
              <a:rPr lang="zh-CN" altLang="en-US"/>
              <a:t>学习层面</a:t>
            </a:r>
            <a:endParaRPr lang="en-US" altLang="zh-CN"/>
          </a:p>
          <a:p>
            <a:pPr lvl="1"/>
            <a:r>
              <a:rPr lang="zh-CN" altLang="en-US"/>
              <a:t>更好地融合先验知识</a:t>
            </a:r>
            <a:endParaRPr lang="en-US" altLang="zh-CN"/>
          </a:p>
          <a:p>
            <a:pPr lvl="1"/>
            <a:r>
              <a:rPr lang="zh-CN" altLang="en-US"/>
              <a:t>更灵活、兼容的预训练框架</a:t>
            </a:r>
            <a:endParaRPr lang="en-US" altLang="zh-CN"/>
          </a:p>
          <a:p>
            <a:pPr lvl="1"/>
            <a:r>
              <a:rPr lang="zh-CN" altLang="en-US"/>
              <a:t>通用文本表示模型</a:t>
            </a:r>
            <a:endParaRPr lang="en-US" altLang="zh-CN"/>
          </a:p>
          <a:p>
            <a:pPr lvl="2"/>
            <a:r>
              <a:rPr lang="zh-CN" altLang="en-US"/>
              <a:t>跨语言、跨领域、跨模态</a:t>
            </a:r>
            <a:endParaRPr lang="en-US" altLang="zh-CN"/>
          </a:p>
          <a:p>
            <a:endParaRPr lang="zh-CN" altLang="en-US" dirty="0"/>
          </a:p>
        </p:txBody>
      </p:sp>
      <p:pic>
        <p:nvPicPr>
          <p:cNvPr id="6" name="Shape 1475">
            <a:extLst>
              <a:ext uri="{FF2B5EF4-FFF2-40B4-BE49-F238E27FC236}">
                <a16:creationId xmlns:a16="http://schemas.microsoft.com/office/drawing/2014/main" id="{FBF0057D-576E-4FEE-B735-2F957578BB02}"/>
              </a:ext>
            </a:extLst>
          </p:cNvPr>
          <p:cNvPicPr preferRelativeResize="0"/>
          <p:nvPr/>
        </p:nvPicPr>
        <p:blipFill rotWithShape="1">
          <a:blip r:embed="rId2">
            <a:alphaModFix/>
          </a:blip>
          <a:srcRect t="19002" b="14393"/>
          <a:stretch/>
        </p:blipFill>
        <p:spPr>
          <a:xfrm>
            <a:off x="4511326" y="3128657"/>
            <a:ext cx="4244699" cy="2154015"/>
          </a:xfrm>
          <a:prstGeom prst="rect">
            <a:avLst/>
          </a:prstGeom>
          <a:noFill/>
          <a:ln>
            <a:noFill/>
          </a:ln>
        </p:spPr>
      </p:pic>
      <p:sp>
        <p:nvSpPr>
          <p:cNvPr id="7" name="Shape 1477">
            <a:extLst>
              <a:ext uri="{FF2B5EF4-FFF2-40B4-BE49-F238E27FC236}">
                <a16:creationId xmlns:a16="http://schemas.microsoft.com/office/drawing/2014/main" id="{7035659B-E05C-45FB-BF5E-064159D898A3}"/>
              </a:ext>
            </a:extLst>
          </p:cNvPr>
          <p:cNvSpPr txBox="1">
            <a:spLocks noGrp="1"/>
          </p:cNvSpPr>
          <p:nvPr/>
        </p:nvSpPr>
        <p:spPr>
          <a:xfrm>
            <a:off x="5772150" y="2686050"/>
            <a:ext cx="1723050" cy="623475"/>
          </a:xfrm>
          <a:prstGeom prst="rect">
            <a:avLst/>
          </a:prstGeom>
          <a:noFill/>
          <a:ln>
            <a:noFill/>
          </a:ln>
        </p:spPr>
        <p:txBody>
          <a:bodyPr wrap="square" lIns="68569" tIns="68569" rIns="68569" bIns="68569"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a:buNone/>
              <a:defRPr sz="4200" b="0" i="0" u="none" strike="noStrike" cap="none">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r>
              <a:rPr lang="en" sz="2700" dirty="0"/>
              <a:t>(structural)</a:t>
            </a:r>
            <a:endParaRPr sz="2700" dirty="0"/>
          </a:p>
        </p:txBody>
      </p:sp>
      <p:sp>
        <p:nvSpPr>
          <p:cNvPr id="8" name="矩形 7">
            <a:extLst>
              <a:ext uri="{FF2B5EF4-FFF2-40B4-BE49-F238E27FC236}">
                <a16:creationId xmlns:a16="http://schemas.microsoft.com/office/drawing/2014/main" id="{626451B8-3907-44E3-8261-A589AEEC0A71}"/>
              </a:ext>
            </a:extLst>
          </p:cNvPr>
          <p:cNvSpPr/>
          <p:nvPr/>
        </p:nvSpPr>
        <p:spPr>
          <a:xfrm>
            <a:off x="6477000" y="5350484"/>
            <a:ext cx="2394695" cy="369332"/>
          </a:xfrm>
          <a:prstGeom prst="rect">
            <a:avLst/>
          </a:prstGeom>
        </p:spPr>
        <p:txBody>
          <a:bodyPr wrap="none">
            <a:spAutoFit/>
          </a:bodyPr>
          <a:lstStyle/>
          <a:p>
            <a:pPr>
              <a:spcBef>
                <a:spcPts val="0"/>
              </a:spcBef>
              <a:spcAft>
                <a:spcPts val="0"/>
              </a:spcAft>
            </a:pPr>
            <a:r>
              <a:rPr lang="en-US" altLang="zh-CN" dirty="0"/>
              <a:t>[Smith ACL talk 2017]</a:t>
            </a:r>
          </a:p>
        </p:txBody>
      </p:sp>
    </p:spTree>
    <p:extLst>
      <p:ext uri="{BB962C8B-B14F-4D97-AF65-F5344CB8AC3E}">
        <p14:creationId xmlns:p14="http://schemas.microsoft.com/office/powerpoint/2010/main" val="394645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深度学习知识框架</a:t>
            </a:r>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
        <p:nvSpPr>
          <p:cNvPr id="4" name="矩形 3">
            <a:extLst>
              <a:ext uri="{FF2B5EF4-FFF2-40B4-BE49-F238E27FC236}">
                <a16:creationId xmlns:a16="http://schemas.microsoft.com/office/drawing/2014/main" id="{790CA77C-1B6A-4177-9FA2-7E458E9837D6}"/>
              </a:ext>
            </a:extLst>
          </p:cNvPr>
          <p:cNvSpPr/>
          <p:nvPr/>
        </p:nvSpPr>
        <p:spPr>
          <a:xfrm>
            <a:off x="6019800" y="551847"/>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3344528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大纲</a:t>
            </a:r>
            <a:endParaRPr lang="zh-CN" altLang="en-US" dirty="0"/>
          </a:p>
        </p:txBody>
      </p:sp>
      <p:sp>
        <p:nvSpPr>
          <p:cNvPr id="3" name="内容占位符 2"/>
          <p:cNvSpPr>
            <a:spLocks noGrp="1"/>
          </p:cNvSpPr>
          <p:nvPr>
            <p:ph sz="quarter" idx="1"/>
          </p:nvPr>
        </p:nvSpPr>
        <p:spPr/>
        <p:txBody>
          <a:bodyPr/>
          <a:lstStyle/>
          <a:p>
            <a:r>
              <a:rPr lang="zh-CN" altLang="en-US" sz="2400" dirty="0"/>
              <a:t>概述</a:t>
            </a:r>
            <a:endParaRPr lang="en-US" altLang="zh-CN" sz="2400" dirty="0"/>
          </a:p>
          <a:p>
            <a:pPr lvl="1"/>
            <a:r>
              <a:rPr lang="zh-CN" altLang="en-US" sz="2000" dirty="0">
                <a:hlinkClick r:id="rId2" action="ppaction://hlinksldjump"/>
              </a:rPr>
              <a:t>自然语言处理概述</a:t>
            </a:r>
            <a:endParaRPr lang="en-US" altLang="zh-CN" sz="2000" dirty="0"/>
          </a:p>
          <a:p>
            <a:pPr lvl="1"/>
            <a:r>
              <a:rPr lang="zh-CN" altLang="en-US" sz="2000" dirty="0">
                <a:hlinkClick r:id="rId3" action="ppaction://hlinksldjump"/>
              </a:rPr>
              <a:t>机器学习概述</a:t>
            </a:r>
            <a:endParaRPr lang="en-US" altLang="zh-CN" sz="2000" dirty="0"/>
          </a:p>
          <a:p>
            <a:r>
              <a:rPr lang="zh-CN" altLang="en-US" sz="2400" dirty="0"/>
              <a:t>网络模型</a:t>
            </a:r>
            <a:endParaRPr lang="en-US" altLang="zh-CN" sz="2400" dirty="0"/>
          </a:p>
          <a:p>
            <a:pPr lvl="1"/>
            <a:r>
              <a:rPr lang="zh-CN" altLang="en-US" sz="2000" dirty="0">
                <a:hlinkClick r:id="rId4" action="ppaction://hlinksldjump"/>
              </a:rPr>
              <a:t>前馈神经网络</a:t>
            </a:r>
            <a:endParaRPr lang="en-US" altLang="zh-CN" sz="2000" dirty="0"/>
          </a:p>
          <a:p>
            <a:pPr lvl="1"/>
            <a:r>
              <a:rPr lang="zh-CN" altLang="en-US" sz="2000" dirty="0">
                <a:hlinkClick r:id="rId5" action="ppaction://hlinksldjump"/>
              </a:rPr>
              <a:t>卷积神经网络</a:t>
            </a:r>
            <a:endParaRPr lang="en-US" altLang="zh-CN" sz="2000" dirty="0"/>
          </a:p>
          <a:p>
            <a:pPr lvl="1"/>
            <a:r>
              <a:rPr lang="zh-CN" altLang="en-US" sz="2000" dirty="0">
                <a:hlinkClick r:id="rId6" action="ppaction://hlinksldjump"/>
              </a:rPr>
              <a:t>循环神经网络</a:t>
            </a:r>
            <a:endParaRPr lang="en-US" altLang="zh-CN" sz="2000" dirty="0"/>
          </a:p>
          <a:p>
            <a:pPr lvl="2"/>
            <a:r>
              <a:rPr lang="zh-CN" altLang="en-US" sz="2000" dirty="0"/>
              <a:t>图网络</a:t>
            </a:r>
            <a:endParaRPr lang="en-US" altLang="zh-CN" sz="2000" dirty="0"/>
          </a:p>
          <a:p>
            <a:pPr lvl="1"/>
            <a:r>
              <a:rPr lang="zh-CN" altLang="en-US" sz="2000" dirty="0">
                <a:hlinkClick r:id="rId7" action="ppaction://hlinksldjump"/>
              </a:rPr>
              <a:t>记忆与注意力机制</a:t>
            </a:r>
            <a:endParaRPr lang="en-US" altLang="zh-CN" sz="2000" dirty="0"/>
          </a:p>
          <a:p>
            <a:pPr lvl="1"/>
            <a:r>
              <a:rPr lang="zh-CN" altLang="en-US" sz="2000" dirty="0">
                <a:hlinkClick r:id="rId8" action="ppaction://hlinksldjump"/>
              </a:rPr>
              <a:t>网络优化与正则化</a:t>
            </a:r>
            <a:endParaRPr lang="en-US" altLang="zh-CN" sz="2000" dirty="0"/>
          </a:p>
          <a:p>
            <a:r>
              <a:rPr lang="zh-CN" altLang="en-US" sz="2400" dirty="0">
                <a:hlinkClick r:id="rId9" action="ppaction://hlinksldjump"/>
              </a:rPr>
              <a:t>语言表示学习</a:t>
            </a:r>
            <a:endParaRPr lang="en-US" altLang="zh-CN" sz="2400" dirty="0"/>
          </a:p>
          <a:p>
            <a:r>
              <a:rPr lang="zh-CN" altLang="en-US" sz="2400" dirty="0">
                <a:hlinkClick r:id="rId10" action="ppaction://hlinksldjump"/>
              </a:rPr>
              <a:t>最新研究进展</a:t>
            </a:r>
            <a:endParaRPr lang="en-US" altLang="zh-CN" sz="2400" dirty="0"/>
          </a:p>
        </p:txBody>
      </p:sp>
    </p:spTree>
    <p:extLst>
      <p:ext uri="{BB962C8B-B14F-4D97-AF65-F5344CB8AC3E}">
        <p14:creationId xmlns:p14="http://schemas.microsoft.com/office/powerpoint/2010/main" val="74565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b="-2593"/>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extLst>
      <p:ext uri="{BB962C8B-B14F-4D97-AF65-F5344CB8AC3E}">
        <p14:creationId xmlns:p14="http://schemas.microsoft.com/office/powerpoint/2010/main" val="27652099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1BAD6284-37C6-46A7-82D6-E7BADE6E32B9}"/>
              </a:ext>
            </a:extLst>
          </p:cNvPr>
          <p:cNvSpPr/>
          <p:nvPr/>
        </p:nvSpPr>
        <p:spPr>
          <a:xfrm>
            <a:off x="3200400" y="39624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期望风险未知，通过</a:t>
                </a:r>
                <a:r>
                  <a:rPr lang="zh-CN" altLang="en-US" dirty="0">
                    <a:solidFill>
                      <a:srgbClr val="FF0000"/>
                    </a:solidFill>
                  </a:rPr>
                  <a:t>经验风险</a:t>
                </a:r>
                <a:r>
                  <a:rPr lang="zh-CN" altLang="en-US" dirty="0"/>
                  <a:t>近似</a:t>
                </a:r>
                <a:endParaRPr lang="en-US" altLang="zh-CN" dirty="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r>
                  <a:rPr lang="zh-CN" altLang="en-US" dirty="0">
                    <a:solidFill>
                      <a:srgbClr val="FF0000"/>
                    </a:solidFill>
                  </a:rPr>
                  <a:t>经验风险最小化</a:t>
                </a:r>
                <a:endParaRPr lang="en-US" altLang="zh-CN" dirty="0">
                  <a:solidFill>
                    <a:srgbClr val="FF0000"/>
                  </a:solidFill>
                </a:endParaRPr>
              </a:p>
              <a:p>
                <a:pPr lvl="1"/>
                <a:r>
                  <a:rPr lang="zh-CN" altLang="en-US" dirty="0"/>
                  <a:t>在选择合适的风险函数后，我们寻找一个参数</a:t>
                </a:r>
                <a:r>
                  <a:rPr lang="en-US" altLang="zh-CN" dirty="0"/>
                  <a:t>θ</a:t>
                </a:r>
                <a:r>
                  <a:rPr lang="en-US" altLang="zh-CN" baseline="30000" dirty="0"/>
                  <a:t>∗</a:t>
                </a:r>
                <a:r>
                  <a:rPr lang="en-US" altLang="zh-CN" dirty="0"/>
                  <a:t> </a:t>
                </a:r>
                <a:r>
                  <a:rPr lang="zh-CN" altLang="en-US" dirty="0"/>
                  <a:t>，使得经验风险函数最小化。</a:t>
                </a:r>
                <a:endParaRPr lang="en-US" altLang="zh-CN" dirty="0"/>
              </a:p>
              <a:p>
                <a:endParaRPr lang="en-US" altLang="zh-CN" dirty="0"/>
              </a:p>
              <a:p>
                <a:pPr marL="0" indent="0">
                  <a:buNone/>
                </a:pPr>
                <a:endParaRPr lang="en-US" altLang="zh-CN" dirty="0"/>
              </a:p>
              <a:p>
                <a:r>
                  <a:rPr lang="zh-CN" altLang="en-US" dirty="0"/>
                  <a:t>机器学习问题转化成为一个</a:t>
                </a:r>
                <a:r>
                  <a:rPr lang="zh-CN" altLang="en-US" dirty="0">
                    <a:solidFill>
                      <a:srgbClr val="FF0000"/>
                    </a:solidFill>
                  </a:rPr>
                  <a:t>最优化问题</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r="-963" b="-728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4876800"/>
            <a:ext cx="3227673" cy="848148"/>
          </a:xfrm>
          <a:prstGeom prst="rect">
            <a:avLst/>
          </a:prstGeom>
        </p:spPr>
      </p:pic>
    </p:spTree>
    <p:extLst>
      <p:ext uri="{BB962C8B-B14F-4D97-AF65-F5344CB8AC3E}">
        <p14:creationId xmlns:p14="http://schemas.microsoft.com/office/powerpoint/2010/main" val="2316915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最优化问题：梯度下降法</a:t>
            </a:r>
          </a:p>
        </p:txBody>
      </p:sp>
      <p:pic>
        <p:nvPicPr>
          <p:cNvPr id="1030" name="Picture 6" descr="相关图片"/>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9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随机梯度下降法</a:t>
            </a:r>
            <a:br>
              <a:rPr lang="en-US" altLang="zh-CN" dirty="0"/>
            </a:br>
            <a:r>
              <a:rPr lang="zh-CN" altLang="en-US" dirty="0"/>
              <a:t>（</a:t>
            </a:r>
            <a:r>
              <a:rPr lang="en-US" altLang="zh-CN" dirty="0"/>
              <a:t>Stochastic Gradient Descent</a:t>
            </a:r>
            <a:r>
              <a:rPr lang="zh-CN" altLang="en-US" dirty="0"/>
              <a:t>，</a:t>
            </a:r>
            <a:r>
              <a:rPr lang="en-US" altLang="zh-CN" dirty="0"/>
              <a:t>SGD</a:t>
            </a:r>
            <a:r>
              <a:rPr lang="zh-CN" altLang="en-US" dirty="0"/>
              <a:t>）</a:t>
            </a:r>
          </a:p>
        </p:txBody>
      </p:sp>
      <p:pic>
        <p:nvPicPr>
          <p:cNvPr id="5" name="图片 4">
            <a:extLst>
              <a:ext uri="{FF2B5EF4-FFF2-40B4-BE49-F238E27FC236}">
                <a16:creationId xmlns:a16="http://schemas.microsoft.com/office/drawing/2014/main" id="{18B3DACA-C3CD-4697-A21E-F584AB0D5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00200"/>
            <a:ext cx="6662128" cy="4257852"/>
          </a:xfrm>
          <a:prstGeom prst="rect">
            <a:avLst/>
          </a:prstGeom>
        </p:spPr>
      </p:pic>
    </p:spTree>
    <p:extLst>
      <p:ext uri="{BB962C8B-B14F-4D97-AF65-F5344CB8AC3E}">
        <p14:creationId xmlns:p14="http://schemas.microsoft.com/office/powerpoint/2010/main" val="1145882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a:t>机器学习 </a:t>
            </a:r>
            <a:r>
              <a:rPr lang="en-US" altLang="zh-CN" sz="3200" dirty="0"/>
              <a:t>= </a:t>
            </a:r>
            <a:r>
              <a:rPr lang="zh-CN" altLang="en-US" sz="3200" dirty="0"/>
              <a:t>优化？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p>
        </p:txBody>
      </p:sp>
    </p:spTree>
    <p:extLst>
      <p:ext uri="{BB962C8B-B14F-4D97-AF65-F5344CB8AC3E}">
        <p14:creationId xmlns:p14="http://schemas.microsoft.com/office/powerpoint/2010/main" val="5184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r>
              <a:rPr lang="zh-CN" altLang="en-US" sz="2800" dirty="0"/>
              <a:t>期望风险</a:t>
            </a:r>
            <a:endParaRPr lang="en-US" altLang="zh-CN" sz="2800" dirty="0"/>
          </a:p>
        </p:txBody>
      </p:sp>
      <p:sp>
        <p:nvSpPr>
          <p:cNvPr id="8" name="矩形 7"/>
          <p:cNvSpPr/>
          <p:nvPr/>
        </p:nvSpPr>
        <p:spPr>
          <a:xfrm>
            <a:off x="6126862" y="1338554"/>
            <a:ext cx="1620957" cy="523220"/>
          </a:xfrm>
          <a:prstGeom prst="rect">
            <a:avLst/>
          </a:prstGeom>
        </p:spPr>
        <p:txBody>
          <a:bodyPr wrap="none">
            <a:spAutoFit/>
          </a:bodyPr>
          <a:lstStyle/>
          <a:p>
            <a:r>
              <a:rPr lang="zh-CN" altLang="en-US" sz="2800" dirty="0"/>
              <a:t>经验风险</a:t>
            </a:r>
            <a:endParaRPr lang="en-US" altLang="zh-CN" sz="2800" dirty="0"/>
          </a:p>
        </p:txBody>
      </p:sp>
      <p:sp>
        <p:nvSpPr>
          <p:cNvPr id="9" name="矩形 8"/>
          <p:cNvSpPr/>
          <p:nvPr/>
        </p:nvSpPr>
        <p:spPr>
          <a:xfrm>
            <a:off x="3400617" y="5652548"/>
            <a:ext cx="1620957" cy="523220"/>
          </a:xfrm>
          <a:prstGeom prst="rect">
            <a:avLst/>
          </a:prstGeom>
        </p:spPr>
        <p:txBody>
          <a:bodyPr wrap="none">
            <a:spAutoFit/>
          </a:bodyPr>
          <a:lstStyle/>
          <a:p>
            <a:r>
              <a:rPr lang="zh-CN" altLang="en-US" sz="2800" dirty="0">
                <a:solidFill>
                  <a:srgbClr val="FF0000"/>
                </a:solidFill>
              </a:rPr>
              <a:t>泛化错误</a:t>
            </a:r>
            <a:endParaRPr lang="en-US" altLang="zh-CN" sz="2800" dirty="0">
              <a:solidFill>
                <a:srgbClr val="FF0000"/>
              </a:solidFill>
            </a:endParaRPr>
          </a:p>
        </p:txBody>
      </p:sp>
      <p:pic>
        <p:nvPicPr>
          <p:cNvPr id="10" name="图片 9"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a:blip r:embed="rId8"/>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p:spTree>
    <p:extLst>
      <p:ext uri="{BB962C8B-B14F-4D97-AF65-F5344CB8AC3E}">
        <p14:creationId xmlns:p14="http://schemas.microsoft.com/office/powerpoint/2010/main" val="520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PAC</a:t>
            </a:r>
            <a:r>
              <a:rPr lang="zh-CN" altLang="en-US" dirty="0"/>
              <a:t>学习</a:t>
            </a:r>
            <a:br>
              <a:rPr lang="en-US" altLang="zh-CN" dirty="0"/>
            </a:br>
            <a:r>
              <a:rPr lang="en-US" altLang="zh-CN" sz="2400" dirty="0">
                <a:solidFill>
                  <a:srgbClr val="FF0000"/>
                </a:solidFill>
              </a:rPr>
              <a:t>Probably Approximately Correct</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en-US" dirty="0"/>
              <a:t>根据大数定律，当训练集大小</a:t>
            </a:r>
            <a:r>
              <a:rPr lang="en-US" altLang="zh-CN" dirty="0"/>
              <a:t>|D|</a:t>
            </a:r>
            <a:r>
              <a:rPr lang="zh-CN" altLang="en-US" dirty="0"/>
              <a:t>趋向无穷大时，泛化错误趋向于</a:t>
            </a:r>
            <a:r>
              <a:rPr lang="en-US" altLang="zh-CN" dirty="0"/>
              <a:t>0</a:t>
            </a:r>
            <a:r>
              <a:rPr lang="zh-CN" altLang="en-US" dirty="0"/>
              <a:t>，即经验风险趋近于期望风险。</a:t>
            </a:r>
            <a:endParaRPr lang="en-US" altLang="zh-CN" dirty="0"/>
          </a:p>
          <a:p>
            <a:endParaRPr lang="en-US" altLang="zh-CN" dirty="0"/>
          </a:p>
          <a:p>
            <a:endParaRPr lang="en-US" altLang="zh-CN" dirty="0"/>
          </a:p>
          <a:p>
            <a:r>
              <a:rPr lang="en-US" altLang="zh-CN" dirty="0"/>
              <a:t>PAC</a:t>
            </a:r>
            <a:r>
              <a:rPr lang="zh-CN" altLang="en-US" dirty="0"/>
              <a:t>学习</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286000"/>
            <a:ext cx="3309344" cy="60961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10000"/>
            <a:ext cx="4521591" cy="883920"/>
          </a:xfrm>
          <a:prstGeom prst="rect">
            <a:avLst/>
          </a:prstGeom>
        </p:spPr>
      </p:pic>
      <p:sp>
        <p:nvSpPr>
          <p:cNvPr id="6" name="矩形 5"/>
          <p:cNvSpPr/>
          <p:nvPr/>
        </p:nvSpPr>
        <p:spPr>
          <a:xfrm>
            <a:off x="3616404" y="4693920"/>
            <a:ext cx="2351926" cy="369332"/>
          </a:xfrm>
          <a:prstGeom prst="rect">
            <a:avLst/>
          </a:prstGeom>
        </p:spPr>
        <p:txBody>
          <a:bodyPr wrap="none">
            <a:spAutoFit/>
          </a:bodyPr>
          <a:lstStyle/>
          <a:p>
            <a:r>
              <a:rPr lang="zh-CN" altLang="en-US" dirty="0">
                <a:solidFill>
                  <a:srgbClr val="FF0000"/>
                </a:solidFill>
              </a:rPr>
              <a:t>近似正确，</a:t>
            </a:r>
            <a:r>
              <a:rPr lang="el-GR" altLang="zh-CN" dirty="0">
                <a:solidFill>
                  <a:srgbClr val="FF0000"/>
                </a:solidFill>
              </a:rPr>
              <a:t>0 &lt; ϵ &lt;</a:t>
            </a:r>
            <a:r>
              <a:rPr lang="en-US" altLang="zh-CN" dirty="0">
                <a:solidFill>
                  <a:srgbClr val="FF0000"/>
                </a:solidFill>
              </a:rPr>
              <a:t>0.5</a:t>
            </a:r>
            <a:endParaRPr lang="el-GR" altLang="zh-CN" dirty="0">
              <a:solidFill>
                <a:srgbClr val="FF0000"/>
              </a:solidFill>
            </a:endParaRPr>
          </a:p>
        </p:txBody>
      </p:sp>
      <p:cxnSp>
        <p:nvCxnSpPr>
          <p:cNvPr id="8" name="直接连接符 7"/>
          <p:cNvCxnSpPr/>
          <p:nvPr/>
        </p:nvCxnSpPr>
        <p:spPr>
          <a:xfrm>
            <a:off x="3048000" y="469392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590800" y="5063252"/>
            <a:ext cx="4572000" cy="34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78404" y="5180092"/>
            <a:ext cx="2098596" cy="369332"/>
          </a:xfrm>
          <a:prstGeom prst="rect">
            <a:avLst/>
          </a:prstGeom>
        </p:spPr>
        <p:txBody>
          <a:bodyPr wrap="square">
            <a:spAutoFit/>
          </a:bodyPr>
          <a:lstStyle/>
          <a:p>
            <a:r>
              <a:rPr lang="zh-CN" altLang="en-US" dirty="0">
                <a:solidFill>
                  <a:srgbClr val="FF0000"/>
                </a:solidFill>
              </a:rPr>
              <a:t>可能，</a:t>
            </a:r>
            <a:r>
              <a:rPr lang="el-GR" altLang="zh-CN" dirty="0">
                <a:solidFill>
                  <a:srgbClr val="FF0000"/>
                </a:solidFill>
              </a:rPr>
              <a:t>0 &lt; δ &lt;</a:t>
            </a:r>
            <a:r>
              <a:rPr lang="en-US" altLang="zh-CN" dirty="0">
                <a:solidFill>
                  <a:srgbClr val="FF0000"/>
                </a:solidFill>
              </a:rPr>
              <a:t>0.5</a:t>
            </a:r>
            <a:endParaRPr lang="zh-CN" altLang="en-US" dirty="0">
              <a:solidFill>
                <a:srgbClr val="FF0000"/>
              </a:solidFill>
            </a:endParaRPr>
          </a:p>
        </p:txBody>
      </p:sp>
    </p:spTree>
    <p:extLst>
      <p:ext uri="{BB962C8B-B14F-4D97-AF65-F5344CB8AC3E}">
        <p14:creationId xmlns:p14="http://schemas.microsoft.com/office/powerpoint/2010/main" val="3399771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样本复杂度</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如果固定</a:t>
                </a:r>
                <a:r>
                  <a:rPr lang="en-US" altLang="zh-CN" dirty="0"/>
                  <a:t>ϵ,δ</a:t>
                </a:r>
                <a:r>
                  <a:rPr lang="zh-CN" altLang="en-US" dirty="0"/>
                  <a:t>，可以反过来计算出样本复杂度为</a:t>
                </a:r>
                <a:endParaRPr lang="en-US" altLang="zh-CN" dirty="0"/>
              </a:p>
              <a:p>
                <a:endParaRPr lang="en-US" altLang="zh-CN" dirty="0"/>
              </a:p>
              <a:p>
                <a:endParaRPr lang="en-US" altLang="zh-CN" dirty="0"/>
              </a:p>
              <a:p>
                <a:pPr lvl="1"/>
                <a:r>
                  <a:rPr lang="zh-CN" altLang="en-US" dirty="0"/>
                  <a:t>其中</a:t>
                </a:r>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ℱ</m:t>
                    </m:r>
                  </m:oMath>
                </a14:m>
                <a:r>
                  <a:rPr lang="en-US" altLang="zh-CN" dirty="0"/>
                  <a:t>|</a:t>
                </a:r>
                <a:r>
                  <a:rPr lang="zh-CN" altLang="en-US" dirty="0"/>
                  <a:t>为假设空间的大小，可以用</a:t>
                </a:r>
                <a:r>
                  <a:rPr lang="en-US" altLang="zh-CN" dirty="0" err="1"/>
                  <a:t>Rademacher</a:t>
                </a:r>
                <a:r>
                  <a:rPr lang="zh-CN" altLang="en-US" dirty="0"/>
                  <a:t>复杂性或</a:t>
                </a:r>
                <a:r>
                  <a:rPr lang="en-US" altLang="zh-CN" dirty="0"/>
                  <a:t>VC</a:t>
                </a:r>
                <a:r>
                  <a:rPr lang="zh-CN" altLang="en-US" dirty="0"/>
                  <a:t>维来衡量。</a:t>
                </a:r>
              </a:p>
              <a:p>
                <a:endParaRPr lang="en-US" altLang="zh-CN" dirty="0"/>
              </a:p>
              <a:p>
                <a:r>
                  <a:rPr lang="en-US" altLang="zh-CN" dirty="0"/>
                  <a:t>PAC</a:t>
                </a:r>
                <a:r>
                  <a:rPr lang="zh-CN" altLang="en-US" dirty="0"/>
                  <a:t>学习理论可以帮助分析一个机器学习方法在什么条件下可以学习到一个近似正确的分类器。</a:t>
                </a:r>
                <a:endParaRPr lang="en-US" altLang="zh-CN" dirty="0"/>
              </a:p>
              <a:p>
                <a:endParaRPr lang="en-US" altLang="zh-CN" dirty="0"/>
              </a:p>
              <a:p>
                <a:r>
                  <a:rPr lang="zh-CN" altLang="en-US" dirty="0"/>
                  <a:t>如果希望模型的假设空间越大，泛化错误越小，其需要的样本数量越多。</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605" r="-889" b="-6667"/>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787588" cy="762000"/>
          </a:xfrm>
          <a:prstGeom prst="rect">
            <a:avLst/>
          </a:prstGeom>
        </p:spPr>
      </p:pic>
    </p:spTree>
    <p:extLst>
      <p:ext uri="{BB962C8B-B14F-4D97-AF65-F5344CB8AC3E}">
        <p14:creationId xmlns:p14="http://schemas.microsoft.com/office/powerpoint/2010/main" val="3174656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spTree>
    <p:extLst>
      <p:ext uri="{BB962C8B-B14F-4D97-AF65-F5344CB8AC3E}">
        <p14:creationId xmlns:p14="http://schemas.microsoft.com/office/powerpoint/2010/main" val="3166171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945717256"/>
              </p:ext>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7040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从人工智能开始</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a:t>
            </a:r>
            <a:r>
              <a:rPr lang="zh-CN" altLang="en-US" dirty="0">
                <a:solidFill>
                  <a:srgbClr val="FF0000"/>
                </a:solidFill>
              </a:rPr>
              <a:t>自然语言处理</a:t>
            </a:r>
            <a:r>
              <a:rPr lang="zh-CN" altLang="en-US" dirty="0"/>
              <a:t>）</a:t>
            </a:r>
            <a:endParaRPr lang="en-US" altLang="zh-CN" dirty="0"/>
          </a:p>
          <a:p>
            <a:pPr lvl="1"/>
            <a:r>
              <a:rPr lang="zh-CN" altLang="en-US" dirty="0"/>
              <a:t>记忆（知识表示）</a:t>
            </a:r>
            <a:endParaRPr lang="en-US" altLang="zh-CN" dirty="0"/>
          </a:p>
          <a:p>
            <a:pPr lvl="1"/>
            <a:r>
              <a:rPr lang="zh-CN" altLang="en-US" dirty="0"/>
              <a:t>决策（规划、数据挖掘）</a:t>
            </a:r>
          </a:p>
        </p:txBody>
      </p:sp>
      <p:pic>
        <p:nvPicPr>
          <p:cNvPr id="2050" name="Picture 2" descr=" 20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20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Tree>
    <p:custDataLst>
      <p:tags r:id="rId1"/>
    </p:custDataLst>
    <p:extLst>
      <p:ext uri="{BB962C8B-B14F-4D97-AF65-F5344CB8AC3E}">
        <p14:creationId xmlns:p14="http://schemas.microsoft.com/office/powerpoint/2010/main" val="2591387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737" y="1905000"/>
            <a:ext cx="8232063" cy="3733800"/>
          </a:xfrm>
          <a:prstGeom prst="rect">
            <a:avLst/>
          </a:prstGeom>
        </p:spPr>
      </p:pic>
    </p:spTree>
    <p:extLst>
      <p:ext uri="{BB962C8B-B14F-4D97-AF65-F5344CB8AC3E}">
        <p14:creationId xmlns:p14="http://schemas.microsoft.com/office/powerpoint/2010/main" val="3606343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线性模型</a:t>
            </a:r>
          </a:p>
        </p:txBody>
      </p:sp>
    </p:spTree>
    <p:extLst>
      <p:ext uri="{BB962C8B-B14F-4D97-AF65-F5344CB8AC3E}">
        <p14:creationId xmlns:p14="http://schemas.microsoft.com/office/powerpoint/2010/main" val="35990450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线性模型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3603266" cy="3342002"/>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71010" y="2057400"/>
            <a:ext cx="3879504" cy="3073488"/>
          </a:xfrm>
          <a:prstGeom prst="rect">
            <a:avLst/>
          </a:prstGeom>
        </p:spPr>
      </p:pic>
    </p:spTree>
    <p:extLst>
      <p:ext uri="{BB962C8B-B14F-4D97-AF65-F5344CB8AC3E}">
        <p14:creationId xmlns:p14="http://schemas.microsoft.com/office/powerpoint/2010/main" val="2217446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F1E90-EB76-4850-AE05-CB876A6A4BB4}"/>
              </a:ext>
            </a:extLst>
          </p:cNvPr>
          <p:cNvSpPr>
            <a:spLocks noGrp="1"/>
          </p:cNvSpPr>
          <p:nvPr>
            <p:ph type="title"/>
          </p:nvPr>
        </p:nvSpPr>
        <p:spPr/>
        <p:txBody>
          <a:bodyPr/>
          <a:lstStyle/>
          <a:p>
            <a:r>
              <a:rPr lang="zh-CN" altLang="en-US" dirty="0"/>
              <a:t>多类分类（</a:t>
            </a:r>
            <a:r>
              <a:rPr lang="en-US" altLang="zh-CN" dirty="0"/>
              <a:t>Multi-class Classification</a:t>
            </a:r>
            <a:r>
              <a:rPr lang="zh-CN" altLang="en-US" dirty="0"/>
              <a:t>）</a:t>
            </a:r>
          </a:p>
        </p:txBody>
      </p:sp>
      <p:pic>
        <p:nvPicPr>
          <p:cNvPr id="4" name="图片 3">
            <a:extLst>
              <a:ext uri="{FF2B5EF4-FFF2-40B4-BE49-F238E27FC236}">
                <a16:creationId xmlns:a16="http://schemas.microsoft.com/office/drawing/2014/main" id="{114BB821-5E24-457C-B89F-1D44007DE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4000"/>
            <a:ext cx="6670749" cy="2062867"/>
          </a:xfrm>
          <a:prstGeom prst="rect">
            <a:avLst/>
          </a:prstGeom>
        </p:spPr>
      </p:pic>
      <p:pic>
        <p:nvPicPr>
          <p:cNvPr id="6" name="图片 5">
            <a:extLst>
              <a:ext uri="{FF2B5EF4-FFF2-40B4-BE49-F238E27FC236}">
                <a16:creationId xmlns:a16="http://schemas.microsoft.com/office/drawing/2014/main" id="{499EB27D-B4B2-45D8-BD1C-60850A72B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038600"/>
            <a:ext cx="5727430" cy="2062867"/>
          </a:xfrm>
          <a:prstGeom prst="rect">
            <a:avLst/>
          </a:prstGeom>
        </p:spPr>
      </p:pic>
    </p:spTree>
    <p:extLst>
      <p:ext uri="{BB962C8B-B14F-4D97-AF65-F5344CB8AC3E}">
        <p14:creationId xmlns:p14="http://schemas.microsoft.com/office/powerpoint/2010/main" val="1618921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E3290-762B-47FC-A0A3-5E7A7B3F4F8A}"/>
              </a:ext>
            </a:extLst>
          </p:cNvPr>
          <p:cNvSpPr>
            <a:spLocks noGrp="1"/>
          </p:cNvSpPr>
          <p:nvPr>
            <p:ph type="title"/>
          </p:nvPr>
        </p:nvSpPr>
        <p:spPr/>
        <p:txBody>
          <a:bodyPr/>
          <a:lstStyle/>
          <a:p>
            <a:r>
              <a:rPr lang="zh-CN" altLang="en-US" dirty="0"/>
              <a:t>两个重要的函数</a:t>
            </a:r>
          </a:p>
        </p:txBody>
      </p:sp>
      <p:sp>
        <p:nvSpPr>
          <p:cNvPr id="3" name="内容占位符 2">
            <a:extLst>
              <a:ext uri="{FF2B5EF4-FFF2-40B4-BE49-F238E27FC236}">
                <a16:creationId xmlns:a16="http://schemas.microsoft.com/office/drawing/2014/main" id="{ED4961D1-B98E-4A05-938B-FEBE8D4F664B}"/>
              </a:ext>
            </a:extLst>
          </p:cNvPr>
          <p:cNvSpPr>
            <a:spLocks noGrp="1"/>
          </p:cNvSpPr>
          <p:nvPr>
            <p:ph sz="quarter" idx="1"/>
          </p:nvPr>
        </p:nvSpPr>
        <p:spPr/>
        <p:txBody>
          <a:bodyPr/>
          <a:lstStyle/>
          <a:p>
            <a:r>
              <a:rPr lang="en-US" altLang="zh-CN" dirty="0"/>
              <a:t>Logistic</a:t>
            </a:r>
          </a:p>
          <a:p>
            <a:endParaRPr lang="en-US" altLang="zh-CN" dirty="0"/>
          </a:p>
          <a:p>
            <a:endParaRPr lang="en-US" altLang="zh-CN" dirty="0"/>
          </a:p>
          <a:p>
            <a:endParaRPr lang="en-US" altLang="zh-CN" dirty="0"/>
          </a:p>
          <a:p>
            <a:endParaRPr lang="en-US" altLang="zh-CN" dirty="0"/>
          </a:p>
          <a:p>
            <a:r>
              <a:rPr lang="en-US" altLang="zh-CN" dirty="0"/>
              <a:t>Softmax</a:t>
            </a:r>
            <a:endParaRPr lang="zh-CN" altLang="en-US" dirty="0"/>
          </a:p>
        </p:txBody>
      </p:sp>
      <p:pic>
        <p:nvPicPr>
          <p:cNvPr id="7170" name="Picture 2" descr="Image result for softmax vs sigmoid">
            <a:extLst>
              <a:ext uri="{FF2B5EF4-FFF2-40B4-BE49-F238E27FC236}">
                <a16:creationId xmlns:a16="http://schemas.microsoft.com/office/drawing/2014/main" id="{A3B4586A-C4AC-4542-B412-B52B338426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042547"/>
            <a:ext cx="3248025" cy="140970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D7FA9403-6903-4A9D-AA98-5B3871BE5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39" y="2306514"/>
            <a:ext cx="2324161" cy="881766"/>
          </a:xfrm>
          <a:prstGeom prst="rect">
            <a:avLst/>
          </a:prstGeom>
        </p:spPr>
      </p:pic>
      <p:pic>
        <p:nvPicPr>
          <p:cNvPr id="6" name="图片 5">
            <a:extLst>
              <a:ext uri="{FF2B5EF4-FFF2-40B4-BE49-F238E27FC236}">
                <a16:creationId xmlns:a16="http://schemas.microsoft.com/office/drawing/2014/main" id="{8C6724DF-DAC3-41B1-8212-07A4CC0C51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4953000"/>
            <a:ext cx="3244028" cy="778349"/>
          </a:xfrm>
          <a:prstGeom prst="rect">
            <a:avLst/>
          </a:prstGeom>
        </p:spPr>
      </p:pic>
      <p:pic>
        <p:nvPicPr>
          <p:cNvPr id="7172" name="Picture 4" descr="Image result for softmax">
            <a:extLst>
              <a:ext uri="{FF2B5EF4-FFF2-40B4-BE49-F238E27FC236}">
                <a16:creationId xmlns:a16="http://schemas.microsoft.com/office/drawing/2014/main" id="{CA7A6DA8-6D57-487A-8B38-D9AE98ABC0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8458" y="4572000"/>
            <a:ext cx="3371849" cy="139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488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6AFDC8-42D0-4B2D-9391-7277E94B7EFB}"/>
              </a:ext>
            </a:extLst>
          </p:cNvPr>
          <p:cNvSpPr>
            <a:spLocks noGrp="1"/>
          </p:cNvSpPr>
          <p:nvPr>
            <p:ph type="title"/>
          </p:nvPr>
        </p:nvSpPr>
        <p:spPr/>
        <p:txBody>
          <a:bodyPr/>
          <a:lstStyle/>
          <a:p>
            <a:r>
              <a:rPr lang="zh-CN" altLang="en-US" dirty="0"/>
              <a:t>两个重要的分类器</a:t>
            </a:r>
          </a:p>
        </p:txBody>
      </p:sp>
      <p:sp>
        <p:nvSpPr>
          <p:cNvPr id="3" name="内容占位符 2">
            <a:extLst>
              <a:ext uri="{FF2B5EF4-FFF2-40B4-BE49-F238E27FC236}">
                <a16:creationId xmlns:a16="http://schemas.microsoft.com/office/drawing/2014/main" id="{8385B420-E472-4D16-90CB-F28B9BBF5521}"/>
              </a:ext>
            </a:extLst>
          </p:cNvPr>
          <p:cNvSpPr>
            <a:spLocks noGrp="1"/>
          </p:cNvSpPr>
          <p:nvPr>
            <p:ph sz="quarter" idx="1"/>
          </p:nvPr>
        </p:nvSpPr>
        <p:spPr/>
        <p:txBody>
          <a:bodyPr/>
          <a:lstStyle/>
          <a:p>
            <a:r>
              <a:rPr lang="en-US" altLang="zh-CN" dirty="0"/>
              <a:t>Logistic</a:t>
            </a:r>
            <a:r>
              <a:rPr lang="zh-CN" altLang="en-US" dirty="0"/>
              <a:t>回归</a:t>
            </a:r>
            <a:endParaRPr lang="en-US" altLang="zh-CN" dirty="0"/>
          </a:p>
          <a:p>
            <a:endParaRPr lang="en-US" altLang="zh-CN" dirty="0"/>
          </a:p>
          <a:p>
            <a:endParaRPr lang="en-US" altLang="zh-CN" dirty="0"/>
          </a:p>
          <a:p>
            <a:endParaRPr lang="en-US" altLang="zh-CN" dirty="0"/>
          </a:p>
          <a:p>
            <a:endParaRPr lang="en-US" altLang="zh-CN" dirty="0"/>
          </a:p>
          <a:p>
            <a:r>
              <a:rPr lang="en-US" altLang="zh-CN" dirty="0"/>
              <a:t>Softmax</a:t>
            </a:r>
            <a:r>
              <a:rPr lang="zh-CN" altLang="en-US" dirty="0"/>
              <a:t>回归</a:t>
            </a:r>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4" name="图片 3" descr="屏幕剪辑">
            <a:extLst>
              <a:ext uri="{FF2B5EF4-FFF2-40B4-BE49-F238E27FC236}">
                <a16:creationId xmlns:a16="http://schemas.microsoft.com/office/drawing/2014/main" id="{9F753610-C390-40B6-88D7-D8CD85031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981200"/>
            <a:ext cx="4635216" cy="703232"/>
          </a:xfrm>
          <a:prstGeom prst="rect">
            <a:avLst/>
          </a:prstGeom>
        </p:spPr>
      </p:pic>
      <p:pic>
        <p:nvPicPr>
          <p:cNvPr id="5" name="Picture 2" descr="âlogistic functionâçå¾çæç´¢ç»æ">
            <a:extLst>
              <a:ext uri="{FF2B5EF4-FFF2-40B4-BE49-F238E27FC236}">
                <a16:creationId xmlns:a16="http://schemas.microsoft.com/office/drawing/2014/main" id="{3D51F01D-08D7-485D-AF70-32072F4DC6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524000"/>
            <a:ext cx="2553711" cy="1702474"/>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descr="屏幕剪辑">
            <a:extLst>
              <a:ext uri="{FF2B5EF4-FFF2-40B4-BE49-F238E27FC236}">
                <a16:creationId xmlns:a16="http://schemas.microsoft.com/office/drawing/2014/main" id="{19EE41E7-A8EF-4D98-9BDD-E5973DD77CF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71600" y="4419600"/>
            <a:ext cx="3505200" cy="1339300"/>
          </a:xfrm>
          <a:prstGeom prst="rect">
            <a:avLst/>
          </a:prstGeom>
        </p:spPr>
      </p:pic>
    </p:spTree>
    <p:extLst>
      <p:ext uri="{BB962C8B-B14F-4D97-AF65-F5344CB8AC3E}">
        <p14:creationId xmlns:p14="http://schemas.microsoft.com/office/powerpoint/2010/main" val="2086312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衡量两个条件分布的差异</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真实条件概率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模型预测条件概率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oMath>
                </a14:m>
                <a:endParaRPr lang="en-US" altLang="zh-CN" dirty="0"/>
              </a:p>
              <a:p>
                <a:r>
                  <a:rPr lang="zh-CN" altLang="en-US" dirty="0"/>
                  <a:t>如何衡量两个条件分布的差异？</a:t>
                </a:r>
                <a:endParaRPr lang="en-US" altLang="zh-CN"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a:stretch>
              </a:blipFill>
            </p:spPr>
            <p:txBody>
              <a:bodyPr/>
              <a:lstStyle/>
              <a:p>
                <a:r>
                  <a:rPr lang="zh-CN" altLang="en-US">
                    <a:noFill/>
                  </a:rPr>
                  <a:t> </a:t>
                </a:r>
              </a:p>
            </p:txBody>
          </p:sp>
        </mc:Fallback>
      </mc:AlternateContent>
      <p:pic>
        <p:nvPicPr>
          <p:cNvPr id="7" name="Picture 2" descr="Image result for kl divergence">
            <a:extLst>
              <a:ext uri="{FF2B5EF4-FFF2-40B4-BE49-F238E27FC236}">
                <a16:creationId xmlns:a16="http://schemas.microsoft.com/office/drawing/2014/main" id="{A2A40196-F799-43A4-94F7-850B1DD9A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08" y="3124200"/>
            <a:ext cx="4441621" cy="2886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kl divergence">
            <a:extLst>
              <a:ext uri="{FF2B5EF4-FFF2-40B4-BE49-F238E27FC236}">
                <a16:creationId xmlns:a16="http://schemas.microsoft.com/office/drawing/2014/main" id="{6627B8C9-57AA-4EA1-9BF6-9CE1D55F8D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9240" y="3962400"/>
            <a:ext cx="3547915" cy="133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324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58EE3-3233-49AE-BCE1-882FB27FDA36}"/>
              </a:ext>
            </a:extLst>
          </p:cNvPr>
          <p:cNvSpPr>
            <a:spLocks noGrp="1"/>
          </p:cNvSpPr>
          <p:nvPr>
            <p:ph type="title"/>
          </p:nvPr>
        </p:nvSpPr>
        <p:spPr/>
        <p:txBody>
          <a:bodyPr/>
          <a:lstStyle/>
          <a:p>
            <a:r>
              <a:rPr lang="zh-CN" altLang="en-US" dirty="0"/>
              <a:t>交叉熵损失</a:t>
            </a:r>
          </a:p>
        </p:txBody>
      </p:sp>
      <p:sp>
        <p:nvSpPr>
          <p:cNvPr id="5" name="内容占位符 4">
            <a:extLst>
              <a:ext uri="{FF2B5EF4-FFF2-40B4-BE49-F238E27FC236}">
                <a16:creationId xmlns:a16="http://schemas.microsoft.com/office/drawing/2014/main" id="{905DDFAF-7D02-4607-9636-D0D3EA09225D}"/>
              </a:ext>
            </a:extLst>
          </p:cNvPr>
          <p:cNvSpPr>
            <a:spLocks noGrp="1"/>
          </p:cNvSpPr>
          <p:nvPr>
            <p:ph sz="quarter" idx="1"/>
          </p:nvPr>
        </p:nvSpPr>
        <p:spPr>
          <a:xfrm>
            <a:off x="457200" y="1219200"/>
            <a:ext cx="8229600" cy="4937760"/>
          </a:xfrm>
        </p:spPr>
        <p:txBody>
          <a:bodyPr/>
          <a:lstStyle/>
          <a:p>
            <a:r>
              <a:rPr lang="en-US" altLang="zh-CN" dirty="0"/>
              <a:t>KL</a:t>
            </a:r>
            <a:r>
              <a:rPr lang="zh-CN" altLang="en-US" dirty="0"/>
              <a:t>散度</a:t>
            </a:r>
          </a:p>
          <a:p>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96305A4-48DE-489F-AA52-55C13B0BA5CA}"/>
                  </a:ext>
                </a:extLst>
              </p:cNvPr>
              <p:cNvSpPr txBox="1"/>
              <p:nvPr/>
            </p:nvSpPr>
            <p:spPr>
              <a:xfrm>
                <a:off x="1524000" y="2514600"/>
                <a:ext cx="4901150"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D</m:t>
                          </m:r>
                        </m:e>
                        <m:sub>
                          <m:r>
                            <m:rPr>
                              <m:sty m:val="p"/>
                            </m:rPr>
                            <a:rPr lang="en-US" altLang="zh-CN" b="0" i="0" smtClean="0">
                              <a:latin typeface="Cambria Math" panose="02040503050406030204" pitchFamily="18" charset="0"/>
                            </a:rPr>
                            <m:t>kl</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den>
                              </m:f>
                            </m:e>
                          </m:func>
                        </m:e>
                      </m:nary>
                    </m:oMath>
                  </m:oMathPara>
                </a14:m>
                <a:endParaRPr lang="en-US" altLang="zh-CN" dirty="0"/>
              </a:p>
              <a:p>
                <a:endParaRPr lang="en-US" altLang="zh-CN" dirty="0"/>
              </a:p>
            </p:txBody>
          </p:sp>
        </mc:Choice>
        <mc:Fallback xmlns="">
          <p:sp>
            <p:nvSpPr>
              <p:cNvPr id="3" name="文本框 2">
                <a:extLst>
                  <a:ext uri="{FF2B5EF4-FFF2-40B4-BE49-F238E27FC236}">
                    <a16:creationId xmlns:a16="http://schemas.microsoft.com/office/drawing/2014/main" id="{D96305A4-48DE-489F-AA52-55C13B0BA5CA}"/>
                  </a:ext>
                </a:extLst>
              </p:cNvPr>
              <p:cNvSpPr txBox="1">
                <a:spLocks noRot="1" noChangeAspect="1" noMove="1" noResize="1" noEditPoints="1" noAdjustHandles="1" noChangeArrowheads="1" noChangeShapeType="1" noTextEdit="1"/>
              </p:cNvSpPr>
              <p:nvPr/>
            </p:nvSpPr>
            <p:spPr>
              <a:xfrm>
                <a:off x="1524000" y="2514600"/>
                <a:ext cx="4901150" cy="108843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F6AC7A4-5CA3-4779-B5A2-2DB7A36BCC55}"/>
                  </a:ext>
                </a:extLst>
              </p:cNvPr>
              <p:cNvSpPr txBox="1"/>
              <p:nvPr/>
            </p:nvSpPr>
            <p:spPr>
              <a:xfrm>
                <a:off x="3710307" y="3566298"/>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4" name="文本框 3">
                <a:extLst>
                  <a:ext uri="{FF2B5EF4-FFF2-40B4-BE49-F238E27FC236}">
                    <a16:creationId xmlns:a16="http://schemas.microsoft.com/office/drawing/2014/main" id="{AF6AC7A4-5CA3-4779-B5A2-2DB7A36BCC55}"/>
                  </a:ext>
                </a:extLst>
              </p:cNvPr>
              <p:cNvSpPr txBox="1">
                <a:spLocks noRot="1" noChangeAspect="1" noMove="1" noResize="1" noEditPoints="1" noAdjustHandles="1" noChangeArrowheads="1" noChangeShapeType="1" noTextEdit="1"/>
              </p:cNvSpPr>
              <p:nvPr/>
            </p:nvSpPr>
            <p:spPr>
              <a:xfrm>
                <a:off x="3710307" y="3566298"/>
                <a:ext cx="2816092" cy="1088439"/>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AC3E3F87-3393-4F07-BF24-B69EC377BF2E}"/>
              </a:ext>
            </a:extLst>
          </p:cNvPr>
          <p:cNvSpPr/>
          <p:nvPr/>
        </p:nvSpPr>
        <p:spPr>
          <a:xfrm>
            <a:off x="6629400" y="3741185"/>
            <a:ext cx="2253228" cy="369332"/>
          </a:xfrm>
          <a:prstGeom prst="rect">
            <a:avLst/>
          </a:prstGeom>
        </p:spPr>
        <p:txBody>
          <a:bodyPr wrap="square">
            <a:spAutoFit/>
          </a:bodyPr>
          <a:lstStyle/>
          <a:p>
            <a:pPr algn="ctr"/>
            <a:r>
              <a:rPr lang="zh-CN" altLang="en-US" dirty="0">
                <a:solidFill>
                  <a:srgbClr val="FF0000"/>
                </a:solidFill>
              </a:rPr>
              <a:t>交叉熵损失</a:t>
            </a:r>
            <a:endParaRPr lang="zh-CN" altLang="en-US"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9693F92-32FE-4A73-A3FC-D537824F82FB}"/>
                  </a:ext>
                </a:extLst>
              </p:cNvPr>
              <p:cNvSpPr txBox="1"/>
              <p:nvPr/>
            </p:nvSpPr>
            <p:spPr>
              <a:xfrm>
                <a:off x="3845465" y="4730937"/>
                <a:ext cx="1681422" cy="553998"/>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en-US" altLang="zh-CN" dirty="0"/>
                  <a:t> </a:t>
                </a:r>
                <a14:m>
                  <m:oMath xmlns:m="http://schemas.openxmlformats.org/officeDocument/2006/math">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𝑦</m:t>
                                </m:r>
                              </m:e>
                              <m:sup>
                                <m:r>
                                  <a:rPr lang="en-US" altLang="zh-CN" b="0" i="1" smtClean="0">
                                    <a:latin typeface="Cambria Math" panose="02040503050406030204" pitchFamily="18" charset="0"/>
                                  </a:rPr>
                                  <m:t>∗</m:t>
                                </m:r>
                              </m:sup>
                            </m:sSup>
                          </m:e>
                          <m:e>
                            <m:r>
                              <a:rPr lang="en-US" altLang="zh-CN" i="1">
                                <a:latin typeface="Cambria Math" panose="02040503050406030204" pitchFamily="18" charset="0"/>
                              </a:rPr>
                              <m:t>𝑥</m:t>
                            </m:r>
                          </m:e>
                        </m:d>
                      </m:e>
                    </m:func>
                  </m:oMath>
                </a14:m>
                <a:endParaRPr lang="en-US" altLang="zh-CN" dirty="0"/>
              </a:p>
              <a:p>
                <a:endParaRPr lang="en-US" altLang="zh-CN" dirty="0"/>
              </a:p>
            </p:txBody>
          </p:sp>
        </mc:Choice>
        <mc:Fallback xmlns="">
          <p:sp>
            <p:nvSpPr>
              <p:cNvPr id="7" name="文本框 6">
                <a:extLst>
                  <a:ext uri="{FF2B5EF4-FFF2-40B4-BE49-F238E27FC236}">
                    <a16:creationId xmlns:a16="http://schemas.microsoft.com/office/drawing/2014/main" id="{49693F92-32FE-4A73-A3FC-D537824F82FB}"/>
                  </a:ext>
                </a:extLst>
              </p:cNvPr>
              <p:cNvSpPr txBox="1">
                <a:spLocks noRot="1" noChangeAspect="1" noMove="1" noResize="1" noEditPoints="1" noAdjustHandles="1" noChangeArrowheads="1" noChangeShapeType="1" noTextEdit="1"/>
              </p:cNvSpPr>
              <p:nvPr/>
            </p:nvSpPr>
            <p:spPr>
              <a:xfrm>
                <a:off x="3845465" y="4730937"/>
                <a:ext cx="1681422" cy="553998"/>
              </a:xfrm>
              <a:prstGeom prst="rect">
                <a:avLst/>
              </a:prstGeom>
              <a:blipFill>
                <a:blip r:embed="rId4"/>
                <a:stretch>
                  <a:fillRect l="-3261"/>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027C7BFA-CFB8-4B3E-81E7-B93973AC2911}"/>
              </a:ext>
            </a:extLst>
          </p:cNvPr>
          <p:cNvSpPr/>
          <p:nvPr/>
        </p:nvSpPr>
        <p:spPr>
          <a:xfrm>
            <a:off x="5298536" y="4693024"/>
            <a:ext cx="2253228" cy="369332"/>
          </a:xfrm>
          <a:prstGeom prst="rect">
            <a:avLst/>
          </a:prstGeom>
        </p:spPr>
        <p:txBody>
          <a:bodyPr wrap="square">
            <a:spAutoFit/>
          </a:bodyPr>
          <a:lstStyle/>
          <a:p>
            <a:pPr algn="ctr"/>
            <a:r>
              <a:rPr lang="zh-CN" altLang="en-US" dirty="0">
                <a:solidFill>
                  <a:srgbClr val="FF0000"/>
                </a:solidFill>
              </a:rPr>
              <a:t>负对数似然</a:t>
            </a:r>
            <a:endParaRPr lang="zh-CN" altLang="en-US" dirty="0"/>
          </a:p>
        </p:txBody>
      </p:sp>
    </p:spTree>
    <p:extLst>
      <p:ext uri="{BB962C8B-B14F-4D97-AF65-F5344CB8AC3E}">
        <p14:creationId xmlns:p14="http://schemas.microsoft.com/office/powerpoint/2010/main" val="184896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219200" y="3200400"/>
            <a:ext cx="6278154" cy="2899909"/>
          </a:xfrm>
          <a:prstGeom prst="rect">
            <a:avLst/>
          </a:prstGeom>
        </p:spPr>
      </p:pic>
      <p:sp>
        <p:nvSpPr>
          <p:cNvPr id="2" name="标题 1"/>
          <p:cNvSpPr>
            <a:spLocks noGrp="1"/>
          </p:cNvSpPr>
          <p:nvPr>
            <p:ph type="title"/>
          </p:nvPr>
        </p:nvSpPr>
        <p:spPr/>
        <p:txBody>
          <a:bodyPr/>
          <a:lstStyle/>
          <a:p>
            <a:r>
              <a:rPr lang="zh-CN" altLang="en-US" dirty="0">
                <a:solidFill>
                  <a:srgbClr val="FF0000"/>
                </a:solidFill>
              </a:rPr>
              <a:t>交叉熵损失</a:t>
            </a:r>
          </a:p>
        </p:txBody>
      </p:sp>
      <mc:AlternateContent xmlns:mc="http://schemas.openxmlformats.org/markup-compatibility/2006" xmlns:a14="http://schemas.microsoft.com/office/drawing/2010/main">
        <mc:Choice Requires="a14">
          <p:sp>
            <p:nvSpPr>
              <p:cNvPr id="4" name="矩形 3"/>
              <p:cNvSpPr/>
              <p:nvPr/>
            </p:nvSpPr>
            <p:spPr>
              <a:xfrm>
                <a:off x="1600200" y="2599297"/>
                <a:ext cx="1862176" cy="369332"/>
              </a:xfrm>
              <a:prstGeom prst="rect">
                <a:avLst/>
              </a:prstGeom>
            </p:spPr>
            <p:txBody>
              <a:bodyPr wrap="none">
                <a:spAutoFit/>
              </a:bodyPr>
              <a:lstStyle/>
              <a:p>
                <a:r>
                  <a:rPr lang="zh-CN" altLang="en-US" dirty="0">
                    <a:solidFill>
                      <a:srgbClr val="FF0000"/>
                    </a:solidFill>
                  </a:rPr>
                  <a:t>真实概率</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𝑟</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oMath>
                </a14:m>
                <a:endParaRPr lang="en-US" altLang="zh-CN"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600200" y="2599297"/>
                <a:ext cx="1862176" cy="369332"/>
              </a:xfrm>
              <a:prstGeom prst="rect">
                <a:avLst/>
              </a:prstGeom>
              <a:blipFill>
                <a:blip r:embed="rId3"/>
                <a:stretch>
                  <a:fillRect l="-2951" t="-6557" r="-65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76800" y="2599297"/>
                <a:ext cx="3314241" cy="369332"/>
              </a:xfrm>
              <a:prstGeom prst="rect">
                <a:avLst/>
              </a:prstGeom>
            </p:spPr>
            <p:txBody>
              <a:bodyPr wrap="none">
                <a:spAutoFit/>
              </a:bodyPr>
              <a:lstStyle/>
              <a:p>
                <a:r>
                  <a:rPr lang="zh-CN" altLang="en-US" dirty="0">
                    <a:solidFill>
                      <a:srgbClr val="FF0000"/>
                    </a:solidFill>
                  </a:rPr>
                  <a:t>预测概率的负对数</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log</m:t>
                        </m:r>
                      </m:fNa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e>
                    </m:func>
                  </m:oMath>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876800" y="2599297"/>
                <a:ext cx="3314241" cy="369332"/>
              </a:xfrm>
              <a:prstGeom prst="rect">
                <a:avLst/>
              </a:prstGeom>
              <a:blipFill>
                <a:blip r:embed="rId4"/>
                <a:stretch>
                  <a:fillRect l="-1471" t="-6557" r="-184"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950231" y="1394972"/>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950231" y="1394972"/>
                <a:ext cx="2816092" cy="108843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3680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模型：</a:t>
            </a:r>
            <a:r>
              <a:rPr lang="en-US" altLang="zh-CN" dirty="0"/>
              <a:t>Softmax</a:t>
            </a:r>
            <a:r>
              <a:rPr lang="zh-CN" altLang="en-US" dirty="0"/>
              <a:t>回归</a:t>
            </a:r>
            <a:endParaRPr lang="en-US" altLang="zh-CN" dirty="0"/>
          </a:p>
          <a:p>
            <a:pPr marL="0" indent="0">
              <a:buNone/>
            </a:pPr>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a:p>
            <a:endParaRPr lang="en-US" altLang="zh-CN" dirty="0"/>
          </a:p>
          <a:p>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606243"/>
            <a:ext cx="4104022" cy="80012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2908513"/>
            <a:ext cx="2639855" cy="729362"/>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1928" y="3019236"/>
            <a:ext cx="772906" cy="375567"/>
          </a:xfrm>
          <a:prstGeom prst="rect">
            <a:avLst/>
          </a:prstGeom>
        </p:spPr>
      </p:pic>
    </p:spTree>
    <p:extLst>
      <p:ext uri="{BB962C8B-B14F-4D97-AF65-F5344CB8AC3E}">
        <p14:creationId xmlns:p14="http://schemas.microsoft.com/office/powerpoint/2010/main" val="379186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400" y="12954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76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几种不同的线性模型对比</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00100" y="1496496"/>
            <a:ext cx="7467600" cy="3112639"/>
          </a:xfrm>
        </p:spPr>
      </p:pic>
      <p:sp>
        <p:nvSpPr>
          <p:cNvPr id="7" name="矩形 6"/>
          <p:cNvSpPr/>
          <p:nvPr/>
        </p:nvSpPr>
        <p:spPr>
          <a:xfrm>
            <a:off x="990600" y="4928766"/>
            <a:ext cx="7086600" cy="646331"/>
          </a:xfrm>
          <a:prstGeom prst="rect">
            <a:avLst/>
          </a:prstGeom>
        </p:spPr>
        <p:txBody>
          <a:bodyPr wrap="square">
            <a:spAutoFit/>
          </a:bodyPr>
          <a:lstStyle/>
          <a:p>
            <a:r>
              <a:rPr lang="zh-CN" altLang="en-US" dirty="0"/>
              <a:t>在logistic回归和softmax回归中，y为类别的one-hot向量表示；</a:t>
            </a:r>
            <a:endParaRPr lang="en-US" altLang="zh-CN" dirty="0"/>
          </a:p>
          <a:p>
            <a:r>
              <a:rPr lang="zh-CN" altLang="en-US" dirty="0"/>
              <a:t>在感知器和支持向量机中，y为{+1,−1}</a:t>
            </a:r>
          </a:p>
        </p:txBody>
      </p:sp>
    </p:spTree>
    <p:extLst>
      <p:ext uri="{BB962C8B-B14F-4D97-AF65-F5344CB8AC3E}">
        <p14:creationId xmlns:p14="http://schemas.microsoft.com/office/powerpoint/2010/main" val="1570543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不同损失函数的对比</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2743200"/>
            <a:ext cx="3958891" cy="3456477"/>
          </a:xfrm>
          <a:prstGeom prst="rect">
            <a:avLst/>
          </a:prstGeom>
        </p:spPr>
      </p:pic>
      <p:pic>
        <p:nvPicPr>
          <p:cNvPr id="5" name="图片 4">
            <a:extLst>
              <a:ext uri="{FF2B5EF4-FFF2-40B4-BE49-F238E27FC236}">
                <a16:creationId xmlns:a16="http://schemas.microsoft.com/office/drawing/2014/main" id="{C471D531-2FE4-4D71-B6D7-9D5819D05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219200"/>
            <a:ext cx="7489178" cy="1371600"/>
          </a:xfrm>
          <a:prstGeom prst="rect">
            <a:avLst/>
          </a:prstGeom>
        </p:spPr>
      </p:pic>
    </p:spTree>
    <p:extLst>
      <p:ext uri="{BB962C8B-B14F-4D97-AF65-F5344CB8AC3E}">
        <p14:creationId xmlns:p14="http://schemas.microsoft.com/office/powerpoint/2010/main" val="2065792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如何处理非线性可分问题？</a:t>
            </a:r>
          </a:p>
        </p:txBody>
      </p:sp>
      <p:pic>
        <p:nvPicPr>
          <p:cNvPr id="10" name="图片 9"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304110"/>
            <a:ext cx="5521570" cy="2277290"/>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9723" y="4002414"/>
            <a:ext cx="5515709" cy="2322186"/>
          </a:xfrm>
          <a:prstGeom prst="rect">
            <a:avLst/>
          </a:prstGeom>
        </p:spPr>
      </p:pic>
      <p:sp>
        <p:nvSpPr>
          <p:cNvPr id="13" name="矩形 12"/>
          <p:cNvSpPr/>
          <p:nvPr/>
        </p:nvSpPr>
        <p:spPr>
          <a:xfrm>
            <a:off x="4107005" y="3641395"/>
            <a:ext cx="3403560" cy="369332"/>
          </a:xfrm>
          <a:prstGeom prst="rect">
            <a:avLst/>
          </a:prstGeom>
        </p:spPr>
        <p:txBody>
          <a:bodyPr wrap="none">
            <a:spAutoFit/>
          </a:bodyPr>
          <a:lstStyle/>
          <a:p>
            <a:r>
              <a:rPr lang="zh-CN" altLang="en-US" dirty="0"/>
              <a:t>http://playground.tensorflow.org</a:t>
            </a:r>
          </a:p>
        </p:txBody>
      </p:sp>
      <p:sp>
        <p:nvSpPr>
          <p:cNvPr id="4" name="矩形 3"/>
          <p:cNvSpPr/>
          <p:nvPr/>
        </p:nvSpPr>
        <p:spPr>
          <a:xfrm>
            <a:off x="1066800" y="4953000"/>
            <a:ext cx="1800493" cy="369332"/>
          </a:xfrm>
          <a:prstGeom prst="rect">
            <a:avLst/>
          </a:prstGeom>
        </p:spPr>
        <p:txBody>
          <a:bodyPr wrap="none">
            <a:spAutoFit/>
          </a:bodyPr>
          <a:lstStyle/>
          <a:p>
            <a:r>
              <a:rPr lang="zh-CN" altLang="en-US" dirty="0">
                <a:solidFill>
                  <a:srgbClr val="FF0000"/>
                </a:solidFill>
              </a:rPr>
              <a:t>增加非线性特征</a:t>
            </a:r>
          </a:p>
        </p:txBody>
      </p:sp>
    </p:spTree>
    <p:extLst>
      <p:ext uri="{BB962C8B-B14F-4D97-AF65-F5344CB8AC3E}">
        <p14:creationId xmlns:p14="http://schemas.microsoft.com/office/powerpoint/2010/main" val="38695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5FCAFA-93F5-4F0C-8630-C0438A82EBAF}"/>
              </a:ext>
            </a:extLst>
          </p:cNvPr>
          <p:cNvSpPr>
            <a:spLocks noGrp="1"/>
          </p:cNvSpPr>
          <p:nvPr>
            <p:ph type="title"/>
          </p:nvPr>
        </p:nvSpPr>
        <p:spPr/>
        <p:txBody>
          <a:bodyPr/>
          <a:lstStyle/>
          <a:p>
            <a:r>
              <a:rPr lang="zh-CN" altLang="en-US" dirty="0"/>
              <a:t>示例：文本分类</a:t>
            </a:r>
          </a:p>
        </p:txBody>
      </p:sp>
      <p:pic>
        <p:nvPicPr>
          <p:cNvPr id="7170" name="Picture 2" descr="Image result for text classification">
            <a:extLst>
              <a:ext uri="{FF2B5EF4-FFF2-40B4-BE49-F238E27FC236}">
                <a16:creationId xmlns:a16="http://schemas.microsoft.com/office/drawing/2014/main" id="{B0B8518E-58AD-4E69-9353-713DD46EC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371600"/>
            <a:ext cx="351282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sentiment classification">
            <a:extLst>
              <a:ext uri="{FF2B5EF4-FFF2-40B4-BE49-F238E27FC236}">
                <a16:creationId xmlns:a16="http://schemas.microsoft.com/office/drawing/2014/main" id="{0F1E63B1-2DF4-4434-9258-71834EDBD4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736" y="3886200"/>
            <a:ext cx="7216528" cy="199707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a:extLst>
              <a:ext uri="{FF2B5EF4-FFF2-40B4-BE49-F238E27FC236}">
                <a16:creationId xmlns:a16="http://schemas.microsoft.com/office/drawing/2014/main" id="{CDC0DAF8-11B2-4F18-A24F-8D7FC2376CBD}"/>
              </a:ext>
            </a:extLst>
          </p:cNvPr>
          <p:cNvCxnSpPr/>
          <p:nvPr/>
        </p:nvCxnSpPr>
        <p:spPr>
          <a:xfrm>
            <a:off x="457200" y="3276600"/>
            <a:ext cx="800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220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97BE3F-5789-4C4E-9F24-DD4A8719E8F2}"/>
              </a:ext>
            </a:extLst>
          </p:cNvPr>
          <p:cNvSpPr>
            <a:spLocks noGrp="1"/>
          </p:cNvSpPr>
          <p:nvPr>
            <p:ph type="title"/>
          </p:nvPr>
        </p:nvSpPr>
        <p:spPr/>
        <p:txBody>
          <a:bodyPr/>
          <a:lstStyle/>
          <a:p>
            <a:r>
              <a:rPr lang="zh-CN" altLang="en-US" dirty="0"/>
              <a:t>示例：文本分类</a:t>
            </a:r>
          </a:p>
        </p:txBody>
      </p:sp>
      <p:sp>
        <p:nvSpPr>
          <p:cNvPr id="3" name="内容占位符 2">
            <a:extLst>
              <a:ext uri="{FF2B5EF4-FFF2-40B4-BE49-F238E27FC236}">
                <a16:creationId xmlns:a16="http://schemas.microsoft.com/office/drawing/2014/main" id="{E3C8EAE1-A47A-48E8-B1AD-42A468D6DAD6}"/>
              </a:ext>
            </a:extLst>
          </p:cNvPr>
          <p:cNvSpPr>
            <a:spLocks noGrp="1"/>
          </p:cNvSpPr>
          <p:nvPr>
            <p:ph sz="quarter" idx="1"/>
          </p:nvPr>
        </p:nvSpPr>
        <p:spPr/>
        <p:txBody>
          <a:bodyPr/>
          <a:lstStyle/>
          <a:p>
            <a:r>
              <a:rPr lang="zh-CN" altLang="en-US" dirty="0"/>
              <a:t>将样本</a:t>
            </a:r>
            <a:r>
              <a:rPr lang="en-US" altLang="zh-CN" dirty="0"/>
              <a:t>x</a:t>
            </a:r>
            <a:r>
              <a:rPr lang="zh-CN" altLang="en-US" dirty="0"/>
              <a:t>从文本形式转为向量形式</a:t>
            </a:r>
            <a:endParaRPr lang="en-US" altLang="zh-CN" dirty="0"/>
          </a:p>
          <a:p>
            <a:pPr lvl="1"/>
            <a:r>
              <a:rPr lang="zh-CN" altLang="en-US" dirty="0"/>
              <a:t>词袋模型（</a:t>
            </a:r>
            <a:r>
              <a:rPr lang="en-US" altLang="zh-CN" dirty="0"/>
              <a:t>Bag-of-Words</a:t>
            </a:r>
            <a:r>
              <a:rPr lang="zh-CN" altLang="en-US" dirty="0"/>
              <a:t>，</a:t>
            </a:r>
            <a:r>
              <a:rPr lang="en-US" altLang="zh-CN" dirty="0" err="1"/>
              <a:t>BoW</a:t>
            </a:r>
            <a:r>
              <a:rPr lang="zh-CN" altLang="en-US" dirty="0"/>
              <a:t>）模型</a:t>
            </a:r>
          </a:p>
        </p:txBody>
      </p:sp>
      <p:pic>
        <p:nvPicPr>
          <p:cNvPr id="5" name="图片 4">
            <a:extLst>
              <a:ext uri="{FF2B5EF4-FFF2-40B4-BE49-F238E27FC236}">
                <a16:creationId xmlns:a16="http://schemas.microsoft.com/office/drawing/2014/main" id="{250E8A2B-FD93-449C-9608-D1DAFBE14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203" y="4527055"/>
            <a:ext cx="7273993" cy="1676400"/>
          </a:xfrm>
          <a:prstGeom prst="rect">
            <a:avLst/>
          </a:prstGeom>
        </p:spPr>
      </p:pic>
      <p:pic>
        <p:nvPicPr>
          <p:cNvPr id="9218" name="Picture 2" descr="Image result for bag of words">
            <a:extLst>
              <a:ext uri="{FF2B5EF4-FFF2-40B4-BE49-F238E27FC236}">
                <a16:creationId xmlns:a16="http://schemas.microsoft.com/office/drawing/2014/main" id="{1F7E658C-D84E-4655-B7DA-45E995029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362200"/>
            <a:ext cx="4876800" cy="18097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连接符 5">
            <a:extLst>
              <a:ext uri="{FF2B5EF4-FFF2-40B4-BE49-F238E27FC236}">
                <a16:creationId xmlns:a16="http://schemas.microsoft.com/office/drawing/2014/main" id="{E526F85B-3318-41AF-9217-1D78847A5BEB}"/>
              </a:ext>
            </a:extLst>
          </p:cNvPr>
          <p:cNvCxnSpPr/>
          <p:nvPr/>
        </p:nvCxnSpPr>
        <p:spPr>
          <a:xfrm>
            <a:off x="457200" y="4343400"/>
            <a:ext cx="8077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5199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示例：文本分类</a:t>
            </a:r>
          </a:p>
        </p:txBody>
      </p:sp>
      <p:sp>
        <p:nvSpPr>
          <p:cNvPr id="8" name="矩形 7"/>
          <p:cNvSpPr/>
          <p:nvPr/>
        </p:nvSpPr>
        <p:spPr>
          <a:xfrm>
            <a:off x="917223" y="1447800"/>
            <a:ext cx="3877985" cy="369332"/>
          </a:xfrm>
          <a:prstGeom prst="rect">
            <a:avLst/>
          </a:prstGeom>
        </p:spPr>
        <p:txBody>
          <a:bodyPr wrap="none">
            <a:spAutoFit/>
          </a:bodyPr>
          <a:lstStyle/>
          <a:p>
            <a:r>
              <a:rPr lang="zh-CN" altLang="en-US" dirty="0">
                <a:latin typeface="+mj-ea"/>
                <a:ea typeface="+mj-ea"/>
              </a:rPr>
              <a:t>根据文本内容来判断文本的相应类别</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7223" y="2240113"/>
            <a:ext cx="3105583" cy="1171739"/>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7325" y="2240113"/>
            <a:ext cx="3529381" cy="1275847"/>
          </a:xfrm>
          <a:prstGeom prst="rect">
            <a:avLst/>
          </a:prstGeom>
        </p:spPr>
      </p:pic>
      <p:sp>
        <p:nvSpPr>
          <p:cNvPr id="11" name="右箭头 10"/>
          <p:cNvSpPr/>
          <p:nvPr/>
        </p:nvSpPr>
        <p:spPr bwMode="auto">
          <a:xfrm flipH="1">
            <a:off x="4022806" y="4644792"/>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pic>
        <p:nvPicPr>
          <p:cNvPr id="12" name="图片 11" descr="屏幕剪辑"/>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2321" y="4150637"/>
            <a:ext cx="1961925" cy="1855655"/>
          </a:xfrm>
          <a:prstGeom prst="rect">
            <a:avLst/>
          </a:prstGeom>
        </p:spPr>
      </p:pic>
      <p:sp>
        <p:nvSpPr>
          <p:cNvPr id="13" name="下箭头 12"/>
          <p:cNvSpPr/>
          <p:nvPr/>
        </p:nvSpPr>
        <p:spPr bwMode="auto">
          <a:xfrm>
            <a:off x="6339155" y="3570276"/>
            <a:ext cx="719191" cy="487853"/>
          </a:xfrm>
          <a:prstGeom prst="down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4" name="右箭头 13"/>
          <p:cNvSpPr/>
          <p:nvPr/>
        </p:nvSpPr>
        <p:spPr bwMode="auto">
          <a:xfrm>
            <a:off x="4175206" y="2772147"/>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5" name="文本框 14"/>
          <p:cNvSpPr txBox="1"/>
          <p:nvPr/>
        </p:nvSpPr>
        <p:spPr>
          <a:xfrm>
            <a:off x="3132090" y="4350425"/>
            <a:ext cx="425116" cy="1077218"/>
          </a:xfrm>
          <a:prstGeom prst="rect">
            <a:avLst/>
          </a:prstGeom>
          <a:noFill/>
        </p:spPr>
        <p:txBody>
          <a:bodyPr wrap="none" rtlCol="0">
            <a:spAutoFit/>
          </a:bodyPr>
          <a:lstStyle/>
          <a:p>
            <a:pPr algn="ctr"/>
            <a:r>
              <a:rPr lang="en-US" altLang="zh-CN" sz="3200" dirty="0"/>
              <a:t>+</a:t>
            </a:r>
          </a:p>
          <a:p>
            <a:pPr algn="ctr"/>
            <a:r>
              <a:rPr lang="en-US" altLang="zh-CN" sz="3200" dirty="0"/>
              <a:t>-</a:t>
            </a:r>
            <a:endParaRPr lang="zh-CN" altLang="en-US" sz="3200" dirty="0"/>
          </a:p>
        </p:txBody>
      </p:sp>
    </p:spTree>
    <p:extLst>
      <p:ext uri="{BB962C8B-B14F-4D97-AF65-F5344CB8AC3E}">
        <p14:creationId xmlns:p14="http://schemas.microsoft.com/office/powerpoint/2010/main" val="646562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特征工程问题</a:t>
            </a:r>
            <a:endParaRPr lang="zh-CN" altLang="en-US" dirty="0"/>
          </a:p>
        </p:txBody>
      </p:sp>
      <p:sp>
        <p:nvSpPr>
          <p:cNvPr id="3" name="内容占位符 2"/>
          <p:cNvSpPr>
            <a:spLocks noGrp="1"/>
          </p:cNvSpPr>
          <p:nvPr>
            <p:ph sz="quarter" idx="1"/>
          </p:nvPr>
        </p:nvSpPr>
        <p:spPr>
          <a:xfrm>
            <a:off x="457200" y="1234440"/>
            <a:ext cx="8229600" cy="4937760"/>
          </a:xfrm>
        </p:spPr>
        <p:txBody>
          <a:bodyPr/>
          <a:lstStyle/>
          <a:p>
            <a:r>
              <a:rPr lang="zh-CN" altLang="en-US" dirty="0"/>
              <a:t>在实际应用中，</a:t>
            </a:r>
            <a:r>
              <a:rPr lang="zh-CN" altLang="en-US" dirty="0">
                <a:solidFill>
                  <a:srgbClr val="FF0000"/>
                </a:solidFill>
              </a:rPr>
              <a:t>特征</a:t>
            </a:r>
            <a:r>
              <a:rPr lang="zh-CN" altLang="en-US" dirty="0"/>
              <a:t>往往比分类器更重要</a:t>
            </a:r>
            <a:endParaRPr lang="en-US" altLang="zh-CN" dirty="0"/>
          </a:p>
          <a:p>
            <a:pPr lvl="1"/>
            <a:r>
              <a:rPr lang="zh-CN" altLang="en-US" sz="2000" dirty="0"/>
              <a:t>预处理：经过数据的预处理，如去除噪声等。比如在文本分类中，去除停用词等。</a:t>
            </a:r>
            <a:endParaRPr lang="en-US" altLang="zh-CN" sz="2000" dirty="0"/>
          </a:p>
          <a:p>
            <a:pPr lvl="1"/>
            <a:r>
              <a:rPr lang="zh-CN" altLang="en-US" sz="2000" dirty="0"/>
              <a:t>特征提取：从原始数据中提取一些有效的特征。比如在图像分类中，提取边缘、尺度不变特征变换特征等。</a:t>
            </a:r>
          </a:p>
          <a:p>
            <a:pPr lvl="1"/>
            <a:r>
              <a:rPr lang="zh-CN" altLang="en-US" sz="2000" dirty="0"/>
              <a:t>特征转换：对特征进行一定的加工，比如降维和升维。降维包括</a:t>
            </a:r>
            <a:endParaRPr lang="en-US" altLang="zh-CN" sz="2000" dirty="0"/>
          </a:p>
          <a:p>
            <a:pPr lvl="2"/>
            <a:r>
              <a:rPr lang="zh-CN" altLang="en-US" sz="1800" dirty="0"/>
              <a:t>特征抽取（</a:t>
            </a:r>
            <a:r>
              <a:rPr lang="en-US" altLang="zh-CN" sz="1800" dirty="0"/>
              <a:t>Feature Extraction</a:t>
            </a:r>
            <a:r>
              <a:rPr lang="zh-CN" altLang="en-US" sz="1800" dirty="0"/>
              <a:t>）：</a:t>
            </a:r>
            <a:r>
              <a:rPr lang="en-US" altLang="zh-CN" sz="1800" dirty="0"/>
              <a:t> PCA</a:t>
            </a:r>
            <a:r>
              <a:rPr lang="zh-CN" altLang="en-US" sz="1800" dirty="0"/>
              <a:t>、</a:t>
            </a:r>
            <a:r>
              <a:rPr lang="en-US" altLang="zh-CN" sz="1800" dirty="0"/>
              <a:t>LDA</a:t>
            </a:r>
          </a:p>
          <a:p>
            <a:pPr lvl="2"/>
            <a:r>
              <a:rPr lang="zh-CN" altLang="en-US" sz="1800" dirty="0"/>
              <a:t>特征选择（</a:t>
            </a:r>
            <a:r>
              <a:rPr lang="en-US" altLang="zh-CN" sz="1800" dirty="0"/>
              <a:t>Feature Selection</a:t>
            </a:r>
            <a:r>
              <a:rPr lang="zh-CN" altLang="en-US" sz="1800" dirty="0"/>
              <a:t>）：互信息、</a:t>
            </a:r>
            <a:r>
              <a:rPr lang="en-US" altLang="zh-CN" sz="1800" dirty="0"/>
              <a:t>TF-IDF</a:t>
            </a:r>
            <a:endParaRPr lang="zh-CN" altLang="en-US" sz="1800" dirty="0"/>
          </a:p>
        </p:txBody>
      </p:sp>
      <p:pic>
        <p:nvPicPr>
          <p:cNvPr id="6" name="图片 5">
            <a:extLst>
              <a:ext uri="{FF2B5EF4-FFF2-40B4-BE49-F238E27FC236}">
                <a16:creationId xmlns:a16="http://schemas.microsoft.com/office/drawing/2014/main" id="{3EC137FD-2B76-4CBF-A689-B0159901C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13" y="4876800"/>
            <a:ext cx="8072034" cy="1150765"/>
          </a:xfrm>
          <a:prstGeom prst="rect">
            <a:avLst/>
          </a:prstGeom>
        </p:spPr>
      </p:pic>
      <p:sp>
        <p:nvSpPr>
          <p:cNvPr id="7" name="矩形 6"/>
          <p:cNvSpPr/>
          <p:nvPr/>
        </p:nvSpPr>
        <p:spPr>
          <a:xfrm>
            <a:off x="1954724" y="4732165"/>
            <a:ext cx="4495800" cy="1270782"/>
          </a:xfrm>
          <a:prstGeom prst="rect">
            <a:avLst/>
          </a:prstGeom>
          <a:noFill/>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0254615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表示学习（或深度学习）</a:t>
            </a:r>
          </a:p>
        </p:txBody>
      </p:sp>
      <p:sp>
        <p:nvSpPr>
          <p:cNvPr id="3" name="内容占位符 2"/>
          <p:cNvSpPr>
            <a:spLocks noGrp="1"/>
          </p:cNvSpPr>
          <p:nvPr>
            <p:ph sz="quarter" idx="1"/>
          </p:nvPr>
        </p:nvSpPr>
        <p:spPr/>
        <p:txBody>
          <a:bodyPr/>
          <a:lstStyle/>
          <a:p>
            <a:r>
              <a:rPr lang="zh-CN" altLang="en-US" dirty="0"/>
              <a:t>深度学习</a:t>
            </a:r>
            <a:r>
              <a:rPr lang="en-US" altLang="zh-CN" dirty="0"/>
              <a:t>=</a:t>
            </a:r>
            <a:r>
              <a:rPr lang="zh-CN" altLang="en-US" dirty="0"/>
              <a:t>表示学习</a:t>
            </a:r>
            <a:r>
              <a:rPr lang="en-US" altLang="zh-CN" dirty="0"/>
              <a:t>+</a:t>
            </a:r>
            <a:r>
              <a:rPr lang="zh-CN" altLang="en-US" dirty="0"/>
              <a:t>浅层学习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难点：</a:t>
            </a:r>
            <a:r>
              <a:rPr lang="zh-CN" altLang="en-US" dirty="0">
                <a:solidFill>
                  <a:srgbClr val="FF0000"/>
                </a:solidFill>
              </a:rPr>
              <a:t>贡献度分配问题</a:t>
            </a:r>
          </a:p>
        </p:txBody>
      </p:sp>
      <p:pic>
        <p:nvPicPr>
          <p:cNvPr id="6" name="图片 5">
            <a:extLst>
              <a:ext uri="{FF2B5EF4-FFF2-40B4-BE49-F238E27FC236}">
                <a16:creationId xmlns:a16="http://schemas.microsoft.com/office/drawing/2014/main" id="{46FF3D8D-6F5E-415B-9EF3-32A72424E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595" y="2438400"/>
            <a:ext cx="8207910" cy="1485915"/>
          </a:xfrm>
          <a:prstGeom prst="rect">
            <a:avLst/>
          </a:prstGeom>
        </p:spPr>
      </p:pic>
    </p:spTree>
    <p:extLst>
      <p:ext uri="{BB962C8B-B14F-4D97-AF65-F5344CB8AC3E}">
        <p14:creationId xmlns:p14="http://schemas.microsoft.com/office/powerpoint/2010/main" val="3219567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表示学习与深度学习</a:t>
            </a:r>
          </a:p>
        </p:txBody>
      </p:sp>
      <p:sp>
        <p:nvSpPr>
          <p:cNvPr id="3" name="Content Placeholder 2"/>
          <p:cNvSpPr>
            <a:spLocks noGrp="1"/>
          </p:cNvSpPr>
          <p:nvPr>
            <p:ph sz="quarter" idx="1"/>
          </p:nvPr>
        </p:nvSpPr>
        <p:spPr/>
        <p:txBody>
          <a:bodyPr/>
          <a:lstStyle/>
          <a:p>
            <a:r>
              <a:rPr lang="zh-CN" altLang="en-US" dirty="0"/>
              <a:t>一个好的表示学习策略必须具备一定的深度</a:t>
            </a:r>
            <a:endParaRPr lang="en-US" altLang="zh-CN" dirty="0"/>
          </a:p>
          <a:p>
            <a:pPr lvl="1"/>
            <a:r>
              <a:rPr lang="zh-CN" altLang="en-US" dirty="0"/>
              <a:t>特征重用</a:t>
            </a:r>
            <a:endParaRPr lang="en-US" altLang="zh-CN" dirty="0"/>
          </a:p>
          <a:p>
            <a:pPr lvl="2"/>
            <a:r>
              <a:rPr lang="zh-CN" altLang="en-US" dirty="0"/>
              <a:t>指数级的表示能力</a:t>
            </a:r>
            <a:endParaRPr lang="en-US" altLang="zh-CN" dirty="0"/>
          </a:p>
          <a:p>
            <a:pPr lvl="1"/>
            <a:r>
              <a:rPr lang="zh-CN" altLang="en-US" dirty="0"/>
              <a:t>抽象表示与不变性</a:t>
            </a:r>
            <a:endParaRPr lang="en-US" altLang="zh-CN" dirty="0"/>
          </a:p>
          <a:p>
            <a:pPr lvl="2"/>
            <a:r>
              <a:rPr lang="zh-CN" altLang="en-US" dirty="0"/>
              <a:t>抽象表示需要多步的构造</a:t>
            </a:r>
            <a:endParaRPr lang="en-US" altLang="zh-CN" dirty="0"/>
          </a:p>
          <a:p>
            <a:pPr lvl="2"/>
            <a:endParaRPr lang="zh-CN" altLang="en-US" dirty="0"/>
          </a:p>
        </p:txBody>
      </p:sp>
      <p:sp>
        <p:nvSpPr>
          <p:cNvPr id="4" name="Rectangle 3"/>
          <p:cNvSpPr/>
          <p:nvPr/>
        </p:nvSpPr>
        <p:spPr>
          <a:xfrm>
            <a:off x="1485900" y="5278763"/>
            <a:ext cx="6515100" cy="415498"/>
          </a:xfrm>
          <a:prstGeom prst="rect">
            <a:avLst/>
          </a:prstGeom>
        </p:spPr>
        <p:txBody>
          <a:bodyPr wrap="square">
            <a:spAutoFit/>
          </a:bodyPr>
          <a:lstStyle/>
          <a:p>
            <a:r>
              <a:rPr lang="zh-CN" altLang="en-US" sz="1050" dirty="0"/>
              <a:t>https://mathteachingstrategies.wordpress.com/2008/11/24/concrete-and-abstract-representations-using-mathematical-tools/</a:t>
            </a:r>
          </a:p>
        </p:txBody>
      </p:sp>
      <p:pic>
        <p:nvPicPr>
          <p:cNvPr id="6" name="Picture 2" descr="CRA Problem Examp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93468" y="3663236"/>
            <a:ext cx="4439024" cy="155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908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1828800" y="5100935"/>
                <a:ext cx="4635628" cy="461665"/>
              </a:xfrm>
              <a:prstGeom prst="rect">
                <a:avLst/>
              </a:prstGeom>
            </p:spPr>
            <p:txBody>
              <a:bodyPr wrap="none">
                <a:spAutoFit/>
              </a:bodyPr>
              <a:lstStyle/>
              <a:p>
                <a:pPr lvl="0"/>
                <a:r>
                  <a:rPr lang="zh-CN" altLang="en-US" sz="2400" dirty="0">
                    <a:solidFill>
                      <a:srgbClr val="FF0000"/>
                    </a:solidFill>
                    <a:latin typeface="Cambria Math" panose="02040503050406030204" pitchFamily="18" charset="0"/>
                  </a:rPr>
                  <a:t>当</a:t>
                </a:r>
                <a14:m>
                  <m:oMath xmlns:m="http://schemas.openxmlformats.org/officeDocument/2006/math">
                    <m:r>
                      <a:rPr lang="pt-BR" altLang="zh-CN" sz="2400" smtClean="0">
                        <a:solidFill>
                          <a:srgbClr val="FF0000"/>
                        </a:solidFill>
                        <a:latin typeface="Cambria Math" panose="02040503050406030204" pitchFamily="18" charset="0"/>
                        <a:ea typeface="Cambria Math" panose="02040503050406030204" pitchFamily="18" charset="0"/>
                      </a:rPr>
                      <m:t>𝑓</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a:solidFill>
                              <a:srgbClr val="FF0000"/>
                            </a:solidFill>
                            <a:latin typeface="Cambria Math" panose="02040503050406030204" pitchFamily="18" charset="0"/>
                            <a:ea typeface="Cambria Math" panose="02040503050406030204" pitchFamily="18" charset="0"/>
                          </a:rPr>
                          <m:t>𝑥</m:t>
                        </m:r>
                      </m:e>
                    </m:d>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rPr>
                      <m:t>𝜎</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𝑊</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r>
                          <a:rPr lang="en-US" altLang="zh-CN" sz="2400" b="0" i="1" smtClean="0">
                            <a:solidFill>
                              <a:srgbClr val="FF0000"/>
                            </a:solidFill>
                            <a:latin typeface="Cambria Math" panose="02040503050406030204" pitchFamily="18" charset="0"/>
                            <a:ea typeface="Cambria Math" panose="02040503050406030204" pitchFamily="18" charset="0"/>
                          </a:rPr>
                          <m:t>𝑥</m:t>
                        </m:r>
                      </m:e>
                    </m:d>
                    <m:r>
                      <a:rPr lang="zh-CN" altLang="en-US" sz="2400" i="1">
                        <a:solidFill>
                          <a:srgbClr val="FF0000"/>
                        </a:solidFill>
                        <a:latin typeface="Cambria Math" panose="02040503050406030204" pitchFamily="18" charset="0"/>
                      </a:rPr>
                      <m:t>时</m:t>
                    </m:r>
                    <m:r>
                      <a:rPr lang="zh-CN" altLang="en-US" sz="2400" i="1" smtClean="0">
                        <a:solidFill>
                          <a:srgbClr val="FF0000"/>
                        </a:solidFill>
                        <a:latin typeface="Cambria Math" panose="02040503050406030204" pitchFamily="18" charset="0"/>
                      </a:rPr>
                      <m:t>为</m:t>
                    </m:r>
                  </m:oMath>
                </a14:m>
                <a:r>
                  <a:rPr lang="zh-CN" altLang="en-US" sz="2400" dirty="0">
                    <a:solidFill>
                      <a:srgbClr val="FF0000"/>
                    </a:solidFill>
                    <a:latin typeface="Cambria Math" panose="02040503050406030204" pitchFamily="18" charset="0"/>
                  </a:rPr>
                  <a:t>神经网络！</a:t>
                </a:r>
                <a:endParaRPr lang="en-US" altLang="zh-CN" sz="24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828800" y="5100935"/>
                <a:ext cx="4635628" cy="461665"/>
              </a:xfrm>
              <a:prstGeom prst="rect">
                <a:avLst/>
              </a:prstGeom>
              <a:blipFill>
                <a:blip r:embed="rId12"/>
                <a:stretch>
                  <a:fillRect l="-1974" t="-9211" r="-17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23706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endParaRPr lang="en-US" altLang="zh-CN" dirty="0"/>
          </a:p>
          <a:p>
            <a:endParaRPr lang="en-US" altLang="zh-CN" dirty="0"/>
          </a:p>
          <a:p>
            <a:r>
              <a:rPr lang="zh-CN" altLang="en-US" dirty="0">
                <a:solidFill>
                  <a:srgbClr val="FF0000"/>
                </a:solidFill>
              </a:rPr>
              <a:t>神经网络天然不是深度学习，但深度学习天然是神经网络。</a:t>
            </a:r>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514600" y="4648200"/>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514600" y="4648200"/>
                <a:ext cx="3106491" cy="6298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3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a:t>
            </a:r>
            <a:endParaRPr lang="zh-TW" altLang="en-US" dirty="0"/>
          </a:p>
        </p:txBody>
      </p:sp>
      <p:sp>
        <p:nvSpPr>
          <p:cNvPr id="4" name="文字方塊 3"/>
          <p:cNvSpPr txBox="1"/>
          <p:nvPr/>
        </p:nvSpPr>
        <p:spPr>
          <a:xfrm>
            <a:off x="457200" y="1334814"/>
            <a:ext cx="7098650" cy="1384995"/>
          </a:xfrm>
          <a:prstGeom prst="rect">
            <a:avLst/>
          </a:prstGeom>
          <a:noFill/>
        </p:spPr>
        <p:txBody>
          <a:bodyPr wrap="square" rtlCol="0">
            <a:spAutoFit/>
          </a:bodyPr>
          <a:lstStyle/>
          <a:p>
            <a:r>
              <a:rPr lang="zh-CN" altLang="en-US" sz="2800" dirty="0"/>
              <a:t>模型：神经网络</a:t>
            </a:r>
            <a:endParaRPr lang="en-US" altLang="zh-CN" sz="2800" dirty="0"/>
          </a:p>
          <a:p>
            <a:r>
              <a:rPr lang="zh-CN" altLang="en-US" sz="2800" dirty="0"/>
              <a:t>学习准则：交叉熵损失等</a:t>
            </a:r>
            <a:endParaRPr lang="en-US" altLang="zh-CN" sz="2800" dirty="0"/>
          </a:p>
          <a:p>
            <a:r>
              <a:rPr lang="zh-CN" altLang="en-US" sz="2800" dirty="0"/>
              <a:t>优化：随机梯度下降</a:t>
            </a:r>
            <a:endParaRPr lang="zh-TW" altLang="en-US" sz="2800" dirty="0"/>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3521473"/>
            <a:ext cx="3418598" cy="20625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604415" y="3038036"/>
            <a:ext cx="3733767" cy="461665"/>
          </a:xfrm>
          <a:prstGeom prst="rect">
            <a:avLst/>
          </a:prstGeom>
          <a:noFill/>
        </p:spPr>
        <p:txBody>
          <a:bodyPr wrap="square" rtlCol="0">
            <a:spAutoFit/>
          </a:bodyPr>
          <a:lstStyle/>
          <a:p>
            <a:pPr algn="ctr"/>
            <a:r>
              <a:rPr lang="zh-CN" altLang="en-US" sz="2400" dirty="0"/>
              <a:t>别人眼中的深度学习</a:t>
            </a:r>
            <a:endParaRPr lang="zh-TW" altLang="en-US" sz="2400" dirty="0"/>
          </a:p>
        </p:txBody>
      </p:sp>
      <p:sp>
        <p:nvSpPr>
          <p:cNvPr id="11" name="文字方塊 10"/>
          <p:cNvSpPr txBox="1"/>
          <p:nvPr/>
        </p:nvSpPr>
        <p:spPr>
          <a:xfrm>
            <a:off x="4926276" y="3019410"/>
            <a:ext cx="3733767" cy="461665"/>
          </a:xfrm>
          <a:prstGeom prst="rect">
            <a:avLst/>
          </a:prstGeom>
          <a:noFill/>
        </p:spPr>
        <p:txBody>
          <a:bodyPr wrap="square" rtlCol="0">
            <a:spAutoFit/>
          </a:bodyPr>
          <a:lstStyle/>
          <a:p>
            <a:r>
              <a:rPr lang="zh-CN" altLang="en-US" sz="2400" dirty="0"/>
              <a:t>实际上的深度学习</a:t>
            </a:r>
            <a:endParaRPr lang="zh-TW" altLang="en-US" sz="2400" dirty="0"/>
          </a:p>
        </p:txBody>
      </p:sp>
      <p:pic>
        <p:nvPicPr>
          <p:cNvPr id="6146" name="Picture 2" descr="âéæºæ¢¯åº¦ä¸é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35080"/>
            <a:ext cx="3607374" cy="204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87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为什么现在才显式威力？</a:t>
            </a:r>
          </a:p>
        </p:txBody>
      </p:sp>
      <p:graphicFrame>
        <p:nvGraphicFramePr>
          <p:cNvPr id="7" name="内容占位符 3"/>
          <p:cNvGraphicFramePr>
            <a:graphicFrameLocks noGrp="1"/>
          </p:cNvGraphicFramePr>
          <p:nvPr>
            <p:ph sz="quarter" idx="2"/>
            <p:extLst>
              <p:ext uri="{D42A27DB-BD31-4B8C-83A1-F6EECF244321}">
                <p14:modId xmlns:p14="http://schemas.microsoft.com/office/powerpoint/2010/main" val="1149867797"/>
              </p:ext>
            </p:extLst>
          </p:nvPr>
        </p:nvGraphicFramePr>
        <p:xfrm>
          <a:off x="4632325" y="1216025"/>
          <a:ext cx="40417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sz="quarter" idx="1"/>
          </p:nvPr>
        </p:nvSpPr>
        <p:spPr/>
        <p:txBody>
          <a:bodyPr/>
          <a:lstStyle/>
          <a:p>
            <a:pPr lvl="0" rtl="0"/>
            <a:r>
              <a:rPr lang="zh-CN" altLang="en-US" dirty="0"/>
              <a:t>缺点</a:t>
            </a:r>
            <a:endParaRPr lang="zh-CN" dirty="0"/>
          </a:p>
          <a:p>
            <a:pPr lvl="1" rtl="0"/>
            <a:r>
              <a:rPr lang="zh-CN" dirty="0"/>
              <a:t>参数过多</a:t>
            </a:r>
          </a:p>
          <a:p>
            <a:pPr lvl="2" rtl="0"/>
            <a:r>
              <a:rPr lang="zh-CN" dirty="0"/>
              <a:t>影响训练</a:t>
            </a:r>
          </a:p>
          <a:p>
            <a:pPr lvl="1" rtl="0"/>
            <a:r>
              <a:rPr lang="zh-CN" dirty="0"/>
              <a:t>非凸优化问题</a:t>
            </a:r>
          </a:p>
          <a:p>
            <a:pPr lvl="2" rtl="0"/>
            <a:r>
              <a:rPr lang="zh-CN" dirty="0"/>
              <a:t>存在局部最优而非全局最优解</a:t>
            </a:r>
          </a:p>
          <a:p>
            <a:pPr lvl="1" rtl="0"/>
            <a:r>
              <a:rPr lang="zh-CN" altLang="en-US" dirty="0"/>
              <a:t>梯度消失</a:t>
            </a:r>
            <a:endParaRPr lang="zh-CN" dirty="0"/>
          </a:p>
          <a:p>
            <a:pPr lvl="2" rtl="0"/>
            <a:r>
              <a:rPr lang="zh-CN" dirty="0"/>
              <a:t>下层参数比较难调</a:t>
            </a:r>
          </a:p>
          <a:p>
            <a:pPr lvl="1" rtl="0"/>
            <a:r>
              <a:rPr lang="zh-CN" dirty="0"/>
              <a:t>参数解释</a:t>
            </a:r>
            <a:r>
              <a:rPr lang="zh-CN" altLang="en-US" dirty="0"/>
              <a:t>性差</a:t>
            </a:r>
            <a:endParaRPr lang="zh-CN" dirty="0"/>
          </a:p>
        </p:txBody>
      </p:sp>
    </p:spTree>
    <p:extLst>
      <p:ext uri="{BB962C8B-B14F-4D97-AF65-F5344CB8AC3E}">
        <p14:creationId xmlns:p14="http://schemas.microsoft.com/office/powerpoint/2010/main" val="15905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612759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Tree>
    <p:extLst>
      <p:ext uri="{BB962C8B-B14F-4D97-AF65-F5344CB8AC3E}">
        <p14:creationId xmlns:p14="http://schemas.microsoft.com/office/powerpoint/2010/main" val="3989405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30773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Tree>
    <p:extLst>
      <p:ext uri="{BB962C8B-B14F-4D97-AF65-F5344CB8AC3E}">
        <p14:creationId xmlns:p14="http://schemas.microsoft.com/office/powerpoint/2010/main" val="3986698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人工神经网络由神经元模型构成，这种由许多神经元组成的信息处理网络具有并行分布结构。</a:t>
            </a:r>
            <a:endParaRPr lang="en-US" altLang="zh-CN" dirty="0"/>
          </a:p>
          <a:p>
            <a:pPr lvl="1"/>
            <a:r>
              <a:rPr lang="zh-CN" altLang="en-US" dirty="0"/>
              <a:t>虽然这里将 神经网络结构大体上分为三种类型，但是大多数网络都是</a:t>
            </a:r>
            <a:r>
              <a:rPr lang="zh-CN" altLang="en-US" dirty="0">
                <a:solidFill>
                  <a:srgbClr val="FF0000"/>
                </a:solidFill>
              </a:rPr>
              <a:t>复合型结构</a:t>
            </a:r>
            <a:r>
              <a:rPr lang="zh-CN" altLang="en-US" dirty="0"/>
              <a:t>，即一个神经网络中包括多种网络结构。</a:t>
            </a:r>
          </a:p>
          <a:p>
            <a:pPr lvl="1"/>
            <a:endParaRPr lang="zh-CN" altLang="en-US" dirty="0"/>
          </a:p>
        </p:txBody>
      </p:sp>
      <p:pic>
        <p:nvPicPr>
          <p:cNvPr id="6" name="图片 5">
            <a:extLst>
              <a:ext uri="{FF2B5EF4-FFF2-40B4-BE49-F238E27FC236}">
                <a16:creationId xmlns:a16="http://schemas.microsoft.com/office/drawing/2014/main" id="{546E096A-17A6-414A-9A20-3E4A20B6AB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1326" y="3688080"/>
            <a:ext cx="6221348" cy="2019353"/>
          </a:xfrm>
          <a:prstGeom prst="rect">
            <a:avLst/>
          </a:prstGeom>
        </p:spPr>
      </p:pic>
    </p:spTree>
    <p:extLst>
      <p:ext uri="{BB962C8B-B14F-4D97-AF65-F5344CB8AC3E}">
        <p14:creationId xmlns:p14="http://schemas.microsoft.com/office/powerpoint/2010/main" val="3365085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p>
        </p:txBody>
      </p:sp>
    </p:spTree>
    <p:extLst>
      <p:ext uri="{BB962C8B-B14F-4D97-AF65-F5344CB8AC3E}">
        <p14:creationId xmlns:p14="http://schemas.microsoft.com/office/powerpoint/2010/main" val="3257347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3" name="内容占位符 2"/>
          <p:cNvSpPr>
            <a:spLocks noGrp="1"/>
          </p:cNvSpPr>
          <p:nvPr>
            <p:ph sz="quarter" idx="1"/>
          </p:nvPr>
        </p:nvSpPr>
        <p:spPr/>
        <p:txBody>
          <a:bodyPr/>
          <a:lstStyle/>
          <a:p>
            <a:r>
              <a:rPr lang="zh-CN" altLang="en-US" dirty="0"/>
              <a:t>在前馈神经网络中，各神经元分别属于不同的层。整个网络中无反馈，信号从输入层向输出层单向传播，可用一个有向无环图表示。</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000" y="2751400"/>
            <a:ext cx="6087941" cy="3481760"/>
          </a:xfrm>
          <a:prstGeom prst="rect">
            <a:avLst/>
          </a:prstGeom>
        </p:spPr>
      </p:pic>
    </p:spTree>
    <p:extLst>
      <p:ext uri="{BB962C8B-B14F-4D97-AF65-F5344CB8AC3E}">
        <p14:creationId xmlns:p14="http://schemas.microsoft.com/office/powerpoint/2010/main" val="3111427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006873491"/>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a:t>规则</a:t>
            </a:r>
          </a:p>
        </p:txBody>
      </p:sp>
    </p:spTree>
    <p:extLst>
      <p:ext uri="{BB962C8B-B14F-4D97-AF65-F5344CB8AC3E}">
        <p14:creationId xmlns:p14="http://schemas.microsoft.com/office/powerpoint/2010/main" val="7612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F1268455-EE05-40C4-96B9-46F69ACAD7A9}"/>
                                            </p:graphicEl>
                                          </p:spTgt>
                                        </p:tgtEl>
                                        <p:attrNameLst>
                                          <p:attrName>style.visibility</p:attrName>
                                        </p:attrNameLst>
                                      </p:cBhvr>
                                      <p:to>
                                        <p:strVal val="visible"/>
                                      </p:to>
                                    </p:set>
                                    <p:animEffect transition="in" filter="fade">
                                      <p:cBhvr>
                                        <p:cTn id="87" dur="500"/>
                                        <p:tgtEl>
                                          <p:spTgt spid="5">
                                            <p:graphicEl>
                                              <a:dgm id="{F1268455-EE05-40C4-96B9-46F69ACAD7A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9BDAD905-1DFF-47F3-B7F4-941256F3152D}"/>
                                            </p:graphicEl>
                                          </p:spTgt>
                                        </p:tgtEl>
                                        <p:attrNameLst>
                                          <p:attrName>style.visibility</p:attrName>
                                        </p:attrNameLst>
                                      </p:cBhvr>
                                      <p:to>
                                        <p:strVal val="visible"/>
                                      </p:to>
                                    </p:set>
                                    <p:animEffect transition="in" filter="fade">
                                      <p:cBhvr>
                                        <p:cTn id="90" dur="500"/>
                                        <p:tgtEl>
                                          <p:spTgt spid="5">
                                            <p:graphicEl>
                                              <a:dgm id="{9BDAD905-1DFF-47F3-B7F4-941256F3152D}"/>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95" dur="500"/>
                                        <p:tgtEl>
                                          <p:spTgt spid="5">
                                            <p:graphicEl>
                                              <a:dgm id="{AC917292-0880-4240-9CF8-AB0D0F2B0832}"/>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8" dur="500"/>
                                        <p:tgtEl>
                                          <p:spTgt spid="5">
                                            <p:graphicEl>
                                              <a:dgm id="{3D4DFC46-14FD-44CF-889B-312D881097D2}"/>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103" dur="500"/>
                                        <p:tgtEl>
                                          <p:spTgt spid="5">
                                            <p:graphicEl>
                                              <a:dgm id="{4D5C558E-2E7D-4D1A-ABA2-D5D2DD86206F}"/>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106" dur="500"/>
                                        <p:tgtEl>
                                          <p:spTgt spid="5">
                                            <p:graphicEl>
                                              <a:dgm id="{7CFDB172-E668-43FE-B146-64584C675B7A}"/>
                                            </p:graphic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11" dur="500"/>
                                        <p:tgtEl>
                                          <p:spTgt spid="5">
                                            <p:graphicEl>
                                              <a:dgm id="{AF3A758F-4CD4-4A21-B44A-EE5D60432290}"/>
                                            </p:graphicEl>
                                          </p:spTgt>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14"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对于具有</a:t>
            </a:r>
            <a:r>
              <a:rPr lang="zh-CN" altLang="en-US" dirty="0">
                <a:solidFill>
                  <a:srgbClr val="FF0000"/>
                </a:solidFill>
              </a:rPr>
              <a:t>线性输出层</a:t>
            </a:r>
            <a:r>
              <a:rPr lang="zh-CN" altLang="en-US" dirty="0"/>
              <a:t>和至少一个使用“挤压”性质的激活函数的</a:t>
            </a:r>
            <a:r>
              <a:rPr lang="zh-CN" altLang="en-US" dirty="0">
                <a:solidFill>
                  <a:srgbClr val="FF0000"/>
                </a:solidFill>
              </a:rPr>
              <a:t>隐藏层</a:t>
            </a:r>
            <a:r>
              <a:rPr lang="zh-CN" altLang="en-US" dirty="0"/>
              <a:t>组成的前馈神经网络，只要其隐藏层神经元的数量足够，它可以以</a:t>
            </a:r>
            <a:r>
              <a:rPr lang="zh-CN" altLang="en-US" dirty="0">
                <a:solidFill>
                  <a:srgbClr val="FF0000"/>
                </a:solidFill>
              </a:rPr>
              <a:t>任意精度</a:t>
            </a:r>
            <a:r>
              <a:rPr lang="zh-CN" altLang="en-US" dirty="0"/>
              <a:t>来近似任何从一个定义在</a:t>
            </a:r>
            <a:r>
              <a:rPr lang="zh-CN" altLang="en-US" dirty="0">
                <a:solidFill>
                  <a:srgbClr val="FF0000"/>
                </a:solidFill>
              </a:rPr>
              <a:t>实数空间</a:t>
            </a:r>
            <a:r>
              <a:rPr lang="zh-CN" altLang="en-US" dirty="0"/>
              <a:t>中的</a:t>
            </a:r>
            <a:r>
              <a:rPr lang="zh-CN" altLang="en-US" dirty="0">
                <a:solidFill>
                  <a:srgbClr val="FF0000"/>
                </a:solidFill>
              </a:rPr>
              <a:t>有界闭集函数</a:t>
            </a:r>
            <a:r>
              <a:rPr lang="zh-CN" altLang="en-US" dirty="0"/>
              <a:t>。</a:t>
            </a:r>
            <a:endParaRPr lang="en-US" altLang="zh-CN" dirty="0"/>
          </a:p>
          <a:p>
            <a:endParaRPr lang="en-US" altLang="zh-CN" dirty="0"/>
          </a:p>
          <a:p>
            <a:endParaRPr lang="zh-CN" altLang="en-US" dirty="0"/>
          </a:p>
        </p:txBody>
      </p:sp>
      <p:sp>
        <p:nvSpPr>
          <p:cNvPr id="4" name="矩形 3"/>
          <p:cNvSpPr/>
          <p:nvPr/>
        </p:nvSpPr>
        <p:spPr>
          <a:xfrm>
            <a:off x="1248013" y="4267200"/>
            <a:ext cx="664797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sz="2800" dirty="0"/>
              <a:t>一个两层的神经网络可以模拟任何函数。</a:t>
            </a:r>
          </a:p>
        </p:txBody>
      </p:sp>
    </p:spTree>
    <p:extLst>
      <p:ext uri="{BB962C8B-B14F-4D97-AF65-F5344CB8AC3E}">
        <p14:creationId xmlns:p14="http://schemas.microsoft.com/office/powerpoint/2010/main" val="2978931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模型</a:t>
                </a:r>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pt-BR"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1</m:t>
                    </m:r>
                    <m:d>
                      <m:dPr>
                        <m:ctrlPr>
                          <a:rPr lang="pt-BR" altLang="zh-CN" i="1">
                            <a:latin typeface="Cambria Math" panose="02040503050406030204" pitchFamily="18" charset="0"/>
                            <a:ea typeface="Cambria Math" panose="02040503050406030204" pitchFamily="18" charset="0"/>
                          </a:rPr>
                        </m:ctrlPr>
                      </m:dPr>
                      <m:e>
                        <m:r>
                          <a:rPr lang="pt-BR"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oMath>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r>
                  <a:rPr lang="zh-CN" altLang="en-US" dirty="0">
                    <a:latin typeface="Cambria Math" panose="02040503050406030204" pitchFamily="18" charset="0"/>
                  </a:rPr>
                  <a:t>学习准则</a:t>
                </a:r>
                <a:endParaRPr lang="en-US" altLang="zh-CN" dirty="0">
                  <a:latin typeface="Cambria Math" panose="02040503050406030204" pitchFamily="18" charset="0"/>
                </a:endParaRPr>
              </a:p>
              <a:p>
                <a:pPr lvl="1"/>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L</m:t>
                    </m:r>
                    <m:r>
                      <a:rPr lang="en-US" altLang="zh-CN" b="0" i="1" dirty="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lvl="1"/>
                <a:endParaRPr lang="en-US" altLang="zh-CN" dirty="0"/>
              </a:p>
              <a:p>
                <a:r>
                  <a:rPr lang="zh-CN" altLang="en-US" dirty="0"/>
                  <a:t>优化</a:t>
                </a:r>
                <a:endParaRPr lang="en-US" altLang="zh-CN" dirty="0"/>
              </a:p>
              <a:p>
                <a:pPr lvl="1"/>
                <a:r>
                  <a:rPr lang="zh-CN" altLang="en-US" dirty="0"/>
                  <a:t>梯度下降</a:t>
                </a:r>
                <a:endParaRPr lang="en-US" altLang="zh-CN" dirty="0"/>
              </a:p>
              <a:p>
                <a:pPr marL="205978"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i="1">
                                  <a:latin typeface="Cambria Math" panose="02040503050406030204" pitchFamily="18" charset="0"/>
                                  <a:ea typeface="Cambria Math" panose="02040503050406030204" pitchFamily="18" charset="0"/>
                                </a:rPr>
                                <m:t>5</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5</m:t>
                              </m:r>
                            </m:sup>
                          </m:sSup>
                        </m:den>
                      </m:f>
                    </m:oMath>
                  </m:oMathPara>
                </a14:m>
                <a:endParaRPr lang="en-US" altLang="zh-CN" i="1" dirty="0">
                  <a:latin typeface="Cambria Math" panose="02040503050406030204" pitchFamily="18" charset="0"/>
                </a:endParaRPr>
              </a:p>
              <a:p>
                <a:pPr marL="205978"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
        <p:nvSpPr>
          <p:cNvPr id="4" name="矩形 3"/>
          <p:cNvSpPr/>
          <p:nvPr/>
        </p:nvSpPr>
        <p:spPr>
          <a:xfrm>
            <a:off x="4038600" y="4114800"/>
            <a:ext cx="4493538" cy="523220"/>
          </a:xfrm>
          <a:prstGeom prst="rect">
            <a:avLst/>
          </a:prstGeom>
        </p:spPr>
        <p:txBody>
          <a:bodyPr wrap="none">
            <a:spAutoFit/>
          </a:bodyPr>
          <a:lstStyle/>
          <a:p>
            <a:r>
              <a:rPr lang="zh-CN" altLang="en-US" sz="2800" dirty="0">
                <a:solidFill>
                  <a:srgbClr val="FF0000"/>
                </a:solidFill>
              </a:rPr>
              <a:t>链式法则，可以自动计算！</a:t>
            </a:r>
            <a:endParaRPr lang="en-US" altLang="zh-CN" sz="2800" dirty="0">
              <a:solidFill>
                <a:srgbClr val="FF0000"/>
              </a:solidFill>
            </a:endParaRPr>
          </a:p>
        </p:txBody>
      </p:sp>
    </p:spTree>
    <p:extLst>
      <p:ext uri="{BB962C8B-B14F-4D97-AF65-F5344CB8AC3E}">
        <p14:creationId xmlns:p14="http://schemas.microsoft.com/office/powerpoint/2010/main" val="415259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计算图与自动微分</a:t>
            </a:r>
          </a:p>
        </p:txBody>
      </p:sp>
      <p:sp>
        <p:nvSpPr>
          <p:cNvPr id="3" name="内容占位符 2"/>
          <p:cNvSpPr>
            <a:spLocks noGrp="1"/>
          </p:cNvSpPr>
          <p:nvPr>
            <p:ph sz="quarter" idx="1"/>
          </p:nvPr>
        </p:nvSpPr>
        <p:spPr/>
        <p:txBody>
          <a:bodyPr/>
          <a:lstStyle/>
          <a:p>
            <a:r>
              <a:rPr lang="zh-CN" altLang="en-US" dirty="0"/>
              <a:t>复合函数</a:t>
            </a:r>
            <a:r>
              <a:rPr lang="en-US" altLang="zh-CN" dirty="0"/>
              <a:t>f(</a:t>
            </a:r>
            <a:r>
              <a:rPr lang="en-US" altLang="zh-CN" dirty="0" err="1"/>
              <a:t>x;w,b</a:t>
            </a:r>
            <a:r>
              <a:rPr lang="en-US" altLang="zh-CN" dirty="0"/>
              <a:t>) = </a:t>
            </a:r>
            <a:r>
              <a:rPr lang="el-GR" altLang="zh-CN" dirty="0"/>
              <a:t>σ(</a:t>
            </a:r>
            <a:r>
              <a:rPr lang="en-US" altLang="zh-CN" dirty="0" err="1"/>
              <a:t>wx</a:t>
            </a:r>
            <a:r>
              <a:rPr lang="en-US" altLang="zh-CN" dirty="0"/>
              <a:t> + b)</a:t>
            </a:r>
            <a:r>
              <a:rPr lang="zh-CN" altLang="en-US" dirty="0"/>
              <a:t>的计算图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链式法则</a:t>
            </a:r>
            <a:endParaRPr lang="en-US" altLang="zh-CN" dirty="0"/>
          </a:p>
          <a:p>
            <a:endParaRPr lang="zh-CN" altLang="en-US" dirty="0"/>
          </a:p>
        </p:txBody>
      </p:sp>
      <p:sp>
        <p:nvSpPr>
          <p:cNvPr id="6" name="文本框 5"/>
          <p:cNvSpPr txBox="1"/>
          <p:nvPr/>
        </p:nvSpPr>
        <p:spPr>
          <a:xfrm>
            <a:off x="795929" y="5298844"/>
            <a:ext cx="7366119" cy="523220"/>
          </a:xfrm>
          <a:prstGeom prst="rect">
            <a:avLst/>
          </a:prstGeom>
          <a:noFill/>
        </p:spPr>
        <p:txBody>
          <a:bodyPr wrap="none" rtlCol="0">
            <a:spAutoFit/>
          </a:bodyPr>
          <a:lstStyle/>
          <a:p>
            <a:r>
              <a:rPr lang="zh-CN" altLang="en-US" sz="2800" dirty="0">
                <a:solidFill>
                  <a:srgbClr val="FF0000"/>
                </a:solidFill>
              </a:rPr>
              <a:t>反向传播算法只是自动微分的一种特殊形式。</a:t>
            </a:r>
          </a:p>
        </p:txBody>
      </p:sp>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96429"/>
            <a:ext cx="8249025" cy="1991651"/>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4114800"/>
            <a:ext cx="5723648" cy="738274"/>
          </a:xfrm>
          <a:prstGeom prst="rect">
            <a:avLst/>
          </a:prstGeom>
        </p:spPr>
      </p:pic>
    </p:spTree>
    <p:extLst>
      <p:ext uri="{BB962C8B-B14F-4D97-AF65-F5344CB8AC3E}">
        <p14:creationId xmlns:p14="http://schemas.microsoft.com/office/powerpoint/2010/main" val="3740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TensorFlow</a:t>
            </a:r>
            <a:r>
              <a:rPr lang="zh-CN" altLang="en-US" dirty="0"/>
              <a:t>中的计算图示例</a:t>
            </a:r>
            <a:endParaRPr lang="en-US" dirty="0"/>
          </a:p>
        </p:txBody>
      </p:sp>
      <p:sp>
        <p:nvSpPr>
          <p:cNvPr id="3" name="Content Placeholder 2"/>
          <p:cNvSpPr>
            <a:spLocks noGrp="1"/>
          </p:cNvSpPr>
          <p:nvPr>
            <p:ph sz="quarter" idx="1"/>
          </p:nvPr>
        </p:nvSpPr>
        <p:spPr/>
        <p:txBody>
          <a:bodyPr/>
          <a:lstStyle/>
          <a:p>
            <a:r>
              <a:rPr lang="zh-CN" altLang="en-US" dirty="0"/>
              <a:t>计算图是一个用来描述数学计算的有向图</a:t>
            </a:r>
            <a:r>
              <a:rPr lang="en-US" altLang="zh-CN" dirty="0"/>
              <a:t>(</a:t>
            </a:r>
            <a:r>
              <a:rPr lang="zh-CN" altLang="en-US" dirty="0"/>
              <a:t>有向无环图</a:t>
            </a:r>
            <a:r>
              <a:rPr lang="en-US" altLang="zh-CN" dirty="0"/>
              <a:t>)</a:t>
            </a:r>
          </a:p>
          <a:p>
            <a:r>
              <a:rPr lang="zh-CN" altLang="en-US" dirty="0"/>
              <a:t>节点代表操作</a:t>
            </a:r>
            <a:r>
              <a:rPr lang="en-US" altLang="zh-CN" dirty="0"/>
              <a:t>(Operation)</a:t>
            </a:r>
          </a:p>
          <a:p>
            <a:r>
              <a:rPr lang="zh-CN" altLang="en-US" dirty="0"/>
              <a:t>边代表</a:t>
            </a:r>
            <a:r>
              <a:rPr lang="en-US" altLang="zh-CN" dirty="0"/>
              <a:t>Tensor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86044"/>
            <a:ext cx="2895600" cy="5147732"/>
          </a:xfrm>
          <a:prstGeom prst="rect">
            <a:avLst/>
          </a:prstGeom>
        </p:spPr>
      </p:pic>
    </p:spTree>
    <p:extLst>
      <p:ext uri="{BB962C8B-B14F-4D97-AF65-F5344CB8AC3E}">
        <p14:creationId xmlns:p14="http://schemas.microsoft.com/office/powerpoint/2010/main" val="40851690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3732350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extLst>
              <p:ext uri="{D42A27DB-BD31-4B8C-83A1-F6EECF244321}">
                <p14:modId xmlns:p14="http://schemas.microsoft.com/office/powerpoint/2010/main" val="3847785398"/>
              </p:ext>
            </p:extLst>
          </p:nvPr>
        </p:nvGraphicFramePr>
        <p:xfrm>
          <a:off x="901148" y="545557"/>
          <a:ext cx="6511705" cy="35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152400" y="3276600"/>
            <a:ext cx="4621778" cy="52322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1148" y="3832950"/>
            <a:ext cx="6868678" cy="24326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3022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sp>
        <p:nvSpPr>
          <p:cNvPr id="5" name="内容占位符 4"/>
          <p:cNvSpPr>
            <a:spLocks noGrp="1"/>
          </p:cNvSpPr>
          <p:nvPr>
            <p:ph sz="quarter" idx="1"/>
          </p:nvPr>
        </p:nvSpPr>
        <p:spPr/>
        <p:txBody>
          <a:bodyPr/>
          <a:lstStyle/>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keras.models</a:t>
            </a:r>
            <a:r>
              <a:rPr lang="en-US" altLang="zh-CN" sz="1600" dirty="0">
                <a:latin typeface="Arial" panose="020B0604020202020204" pitchFamily="34" charset="0"/>
              </a:rPr>
              <a:t> import Sequential</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keras.layers</a:t>
            </a:r>
            <a:r>
              <a:rPr lang="en-US" altLang="zh-CN" sz="1600" dirty="0">
                <a:latin typeface="Arial" panose="020B0604020202020204" pitchFamily="34" charset="0"/>
              </a:rPr>
              <a:t> import Dense, Activation</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keras.optimizers</a:t>
            </a:r>
            <a:r>
              <a:rPr lang="en-US" altLang="zh-CN" sz="1600" dirty="0">
                <a:latin typeface="Arial" panose="020B0604020202020204" pitchFamily="34" charset="0"/>
              </a:rPr>
              <a:t> import SGD</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model = Sequential()</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=64, </a:t>
            </a:r>
            <a:r>
              <a:rPr lang="en-US" altLang="zh-CN" sz="1600" dirty="0" err="1">
                <a:latin typeface="Arial" panose="020B0604020202020204" pitchFamily="34" charset="0"/>
              </a:rPr>
              <a:t>input_dim</a:t>
            </a:r>
            <a:r>
              <a:rPr lang="en-US" altLang="zh-CN" sz="1600" dirty="0">
                <a:latin typeface="Arial" panose="020B0604020202020204" pitchFamily="34" charset="0"/>
              </a:rPr>
              <a:t>=100))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a:t>
            </a:r>
            <a:r>
              <a:rPr lang="en-US" altLang="zh-CN" sz="1600" dirty="0" err="1">
                <a:latin typeface="Arial" panose="020B0604020202020204" pitchFamily="34" charset="0"/>
              </a:rPr>
              <a:t>relu</a:t>
            </a:r>
            <a:r>
              <a:rPr lang="en-US" altLang="zh-CN" sz="1600" dirty="0">
                <a:latin typeface="Arial" panose="020B0604020202020204" pitchFamily="34" charset="0"/>
              </a:rPr>
              <a:t>"))</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=10))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(Activation("softmax"))</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model.compile</a:t>
            </a:r>
            <a:r>
              <a:rPr lang="en-US" altLang="zh-CN" sz="1600" dirty="0">
                <a:latin typeface="Arial" panose="020B0604020202020204" pitchFamily="34" charset="0"/>
              </a:rPr>
              <a:t>(loss='</a:t>
            </a:r>
            <a:r>
              <a:rPr lang="en-US" altLang="zh-CN" sz="1600" dirty="0" err="1">
                <a:latin typeface="Arial" panose="020B0604020202020204" pitchFamily="34" charset="0"/>
              </a:rPr>
              <a:t>categorical_crossentropy</a:t>
            </a:r>
            <a:r>
              <a:rPr lang="en-US" altLang="zh-CN" sz="1600" dirty="0">
                <a:latin typeface="Arial" panose="020B0604020202020204" pitchFamily="34" charset="0"/>
              </a:rPr>
              <a:t>', </a:t>
            </a:r>
          </a:p>
          <a:p>
            <a:pPr marL="0" indent="0">
              <a:buNone/>
            </a:pPr>
            <a:r>
              <a:rPr lang="en-US" altLang="zh-CN" sz="1600" dirty="0">
                <a:latin typeface="Arial" panose="020B0604020202020204" pitchFamily="34" charset="0"/>
              </a:rPr>
              <a:t>   optimizer='</a:t>
            </a:r>
            <a:r>
              <a:rPr lang="en-US" altLang="zh-CN" sz="1600" dirty="0" err="1">
                <a:latin typeface="Arial" panose="020B0604020202020204" pitchFamily="34" charset="0"/>
              </a:rPr>
              <a:t>sgd</a:t>
            </a:r>
            <a:r>
              <a:rPr lang="en-US" altLang="zh-CN" sz="1600" dirty="0">
                <a:latin typeface="Arial" panose="020B0604020202020204" pitchFamily="34" charset="0"/>
              </a:rPr>
              <a:t>', metrics=['accuracy'])</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model.fit</a:t>
            </a:r>
            <a:r>
              <a:rPr lang="en-US" altLang="zh-CN" sz="1600" dirty="0">
                <a:latin typeface="Arial" panose="020B0604020202020204" pitchFamily="34" charset="0"/>
              </a:rPr>
              <a:t>(</a:t>
            </a:r>
            <a:r>
              <a:rPr lang="en-US" altLang="zh-CN" sz="1600" dirty="0" err="1">
                <a:latin typeface="Arial" panose="020B0604020202020204" pitchFamily="34" charset="0"/>
              </a:rPr>
              <a:t>X_train</a:t>
            </a:r>
            <a:r>
              <a:rPr lang="en-US" altLang="zh-CN" sz="1600" dirty="0">
                <a:latin typeface="Arial" panose="020B0604020202020204" pitchFamily="34" charset="0"/>
              </a:rPr>
              <a:t>, </a:t>
            </a:r>
            <a:r>
              <a:rPr lang="en-US" altLang="zh-CN" sz="1600" dirty="0" err="1">
                <a:latin typeface="Arial" panose="020B0604020202020204" pitchFamily="34" charset="0"/>
              </a:rPr>
              <a:t>Y_train</a:t>
            </a:r>
            <a:r>
              <a:rPr lang="en-US" altLang="zh-CN" sz="1600" dirty="0">
                <a:latin typeface="Arial" panose="020B0604020202020204" pitchFamily="34" charset="0"/>
              </a:rPr>
              <a:t>, </a:t>
            </a:r>
            <a:r>
              <a:rPr lang="en-US" altLang="zh-CN" sz="1600" dirty="0" err="1">
                <a:latin typeface="Arial" panose="020B0604020202020204" pitchFamily="34" charset="0"/>
              </a:rPr>
              <a:t>nb_epoch</a:t>
            </a:r>
            <a:r>
              <a:rPr lang="en-US" altLang="zh-CN" sz="1600" dirty="0">
                <a:latin typeface="Arial" panose="020B0604020202020204" pitchFamily="34" charset="0"/>
              </a:rPr>
              <a:t>=5, </a:t>
            </a:r>
            <a:r>
              <a:rPr lang="en-US" altLang="zh-CN" sz="1600" dirty="0" err="1">
                <a:latin typeface="Arial" panose="020B0604020202020204" pitchFamily="34" charset="0"/>
              </a:rPr>
              <a:t>batch_size</a:t>
            </a:r>
            <a:r>
              <a:rPr lang="en-US" altLang="zh-CN" sz="1600" dirty="0">
                <a:latin typeface="Arial" panose="020B0604020202020204" pitchFamily="34" charset="0"/>
              </a:rPr>
              <a:t>=32)</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loss = </a:t>
            </a:r>
            <a:r>
              <a:rPr lang="en-US" altLang="zh-CN" sz="1600" dirty="0" err="1">
                <a:latin typeface="Arial" panose="020B0604020202020204" pitchFamily="34" charset="0"/>
              </a:rPr>
              <a:t>model.evaluate</a:t>
            </a:r>
            <a:r>
              <a:rPr lang="en-US" altLang="zh-CN" sz="1600" dirty="0">
                <a:latin typeface="Arial" panose="020B0604020202020204" pitchFamily="34" charset="0"/>
              </a:rPr>
              <a:t>(</a:t>
            </a:r>
            <a:r>
              <a:rPr lang="en-US" altLang="zh-CN" sz="1600" dirty="0" err="1">
                <a:latin typeface="Arial" panose="020B0604020202020204" pitchFamily="34" charset="0"/>
              </a:rPr>
              <a:t>X_test</a:t>
            </a:r>
            <a:r>
              <a:rPr lang="en-US" altLang="zh-CN" sz="1600" dirty="0">
                <a:latin typeface="Arial" panose="020B0604020202020204" pitchFamily="34" charset="0"/>
              </a:rPr>
              <a:t>, </a:t>
            </a:r>
            <a:r>
              <a:rPr lang="en-US" altLang="zh-CN" sz="1600" dirty="0" err="1">
                <a:latin typeface="Arial" panose="020B0604020202020204" pitchFamily="34" charset="0"/>
              </a:rPr>
              <a:t>Y_test</a:t>
            </a:r>
            <a:r>
              <a:rPr lang="en-US" altLang="zh-CN" sz="1600" dirty="0">
                <a:latin typeface="Arial" panose="020B0604020202020204" pitchFamily="34" charset="0"/>
              </a:rPr>
              <a:t>, </a:t>
            </a:r>
            <a:r>
              <a:rPr lang="en-US" altLang="zh-CN" sz="1600" dirty="0" err="1">
                <a:latin typeface="Arial" panose="020B0604020202020204" pitchFamily="34" charset="0"/>
              </a:rPr>
              <a:t>batch_size</a:t>
            </a:r>
            <a:r>
              <a:rPr lang="en-US" altLang="zh-CN" sz="1600" dirty="0">
                <a:latin typeface="Arial" panose="020B0604020202020204" pitchFamily="34" charset="0"/>
              </a:rPr>
              <a:t>=32)</a:t>
            </a:r>
            <a:endParaRPr lang="zh-CN" altLang="en-US" sz="1600" dirty="0">
              <a:latin typeface="Arial" panose="020B0604020202020204" pitchFamily="34" charset="0"/>
            </a:endParaRPr>
          </a:p>
        </p:txBody>
      </p:sp>
    </p:spTree>
    <p:extLst>
      <p:ext uri="{BB962C8B-B14F-4D97-AF65-F5344CB8AC3E}">
        <p14:creationId xmlns:p14="http://schemas.microsoft.com/office/powerpoint/2010/main" val="35638165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实现非常简单！</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1295400"/>
            <a:ext cx="7010400" cy="4915473"/>
          </a:xfrm>
          <a:prstGeom prst="rect">
            <a:avLst/>
          </a:prstGeom>
        </p:spPr>
      </p:pic>
      <p:cxnSp>
        <p:nvCxnSpPr>
          <p:cNvPr id="5" name="直接连接符 4">
            <a:extLst>
              <a:ext uri="{FF2B5EF4-FFF2-40B4-BE49-F238E27FC236}">
                <a16:creationId xmlns:a16="http://schemas.microsoft.com/office/drawing/2014/main" id="{99212EDB-9682-4EDA-8FB7-ECBCAED6D324}"/>
              </a:ext>
            </a:extLst>
          </p:cNvPr>
          <p:cNvCxnSpPr/>
          <p:nvPr/>
        </p:nvCxnSpPr>
        <p:spPr>
          <a:xfrm flipV="1">
            <a:off x="6445096" y="4972050"/>
            <a:ext cx="914400" cy="304800"/>
          </a:xfrm>
          <a:prstGeom prst="line">
            <a:avLst/>
          </a:prstGeom>
        </p:spPr>
        <p:style>
          <a:lnRef idx="2">
            <a:schemeClr val="accent2"/>
          </a:lnRef>
          <a:fillRef idx="0">
            <a:schemeClr val="accent2"/>
          </a:fillRef>
          <a:effectRef idx="1">
            <a:schemeClr val="accent2"/>
          </a:effectRef>
          <a:fontRef idx="minor">
            <a:schemeClr val="tx1"/>
          </a:fontRef>
        </p:style>
      </p:cxnSp>
      <p:sp>
        <p:nvSpPr>
          <p:cNvPr id="6" name="文本框 5">
            <a:extLst>
              <a:ext uri="{FF2B5EF4-FFF2-40B4-BE49-F238E27FC236}">
                <a16:creationId xmlns:a16="http://schemas.microsoft.com/office/drawing/2014/main" id="{0106BDC9-903B-478A-A3B0-515B5D71246F}"/>
              </a:ext>
            </a:extLst>
          </p:cNvPr>
          <p:cNvSpPr txBox="1"/>
          <p:nvPr/>
        </p:nvSpPr>
        <p:spPr>
          <a:xfrm>
            <a:off x="6464146" y="4583668"/>
            <a:ext cx="1236236" cy="369332"/>
          </a:xfrm>
          <a:prstGeom prst="rect">
            <a:avLst/>
          </a:prstGeom>
          <a:noFill/>
        </p:spPr>
        <p:txBody>
          <a:bodyPr wrap="none" rtlCol="0">
            <a:spAutoFit/>
          </a:bodyPr>
          <a:lstStyle/>
          <a:p>
            <a:r>
              <a:rPr lang="en-US" altLang="zh-CN" dirty="0" err="1">
                <a:solidFill>
                  <a:srgbClr val="FF0000"/>
                </a:solidFill>
              </a:rPr>
              <a:t>tensorflow</a:t>
            </a:r>
            <a:endParaRPr lang="zh-CN" altLang="en-US" dirty="0">
              <a:solidFill>
                <a:srgbClr val="FF0000"/>
              </a:solidFill>
            </a:endParaRPr>
          </a:p>
        </p:txBody>
      </p:sp>
    </p:spTree>
    <p:extLst>
      <p:ext uri="{BB962C8B-B14F-4D97-AF65-F5344CB8AC3E}">
        <p14:creationId xmlns:p14="http://schemas.microsoft.com/office/powerpoint/2010/main" val="3925924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神经网络的优化问题</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en-US" altLang="zh-CN" dirty="0"/>
              <a:t>y = </a:t>
            </a:r>
            <a:r>
              <a:rPr lang="el-GR" altLang="zh-CN" dirty="0"/>
              <a:t>σ(</a:t>
            </a:r>
            <a:r>
              <a:rPr lang="en-US" altLang="zh-CN" dirty="0"/>
              <a:t>w 2 </a:t>
            </a:r>
            <a:r>
              <a:rPr lang="el-GR" altLang="zh-CN" dirty="0"/>
              <a:t>σ(</a:t>
            </a:r>
            <a:r>
              <a:rPr lang="en-US" altLang="zh-CN" dirty="0"/>
              <a:t>w 1 x))</a:t>
            </a:r>
            <a:r>
              <a:rPr lang="zh-CN" altLang="en-US" dirty="0"/>
              <a:t>的损失函数</a:t>
            </a:r>
            <a:endParaRPr lang="en-US" altLang="zh-CN" dirty="0"/>
          </a:p>
          <a:p>
            <a:endParaRPr lang="en-US" altLang="zh-CN" dirty="0"/>
          </a:p>
          <a:p>
            <a:endParaRPr lang="en-US" altLang="zh-CN" dirty="0"/>
          </a:p>
          <a:p>
            <a:endParaRPr lang="en-US" altLang="zh-CN" dirty="0"/>
          </a:p>
          <a:p>
            <a:endParaRPr lang="en-US" altLang="zh-CN" dirty="0"/>
          </a:p>
          <a:p>
            <a:r>
              <a:rPr lang="zh-CN" altLang="en-US" dirty="0"/>
              <a:t>梯度消失问题</a:t>
            </a:r>
            <a:endParaRPr lang="en-US" altLang="zh-CN" dirty="0"/>
          </a:p>
          <a:p>
            <a:pPr lvl="1"/>
            <a:r>
              <a:rPr lang="zh-CN" altLang="en-US" dirty="0"/>
              <a:t>在每一层都要乘以该层的激活函数的导数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371600"/>
            <a:ext cx="3200400" cy="248370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19600"/>
            <a:ext cx="3506134" cy="1605695"/>
          </a:xfrm>
          <a:prstGeom prst="rect">
            <a:avLst/>
          </a:prstGeom>
        </p:spPr>
      </p:pic>
    </p:spTree>
    <p:extLst>
      <p:ext uri="{BB962C8B-B14F-4D97-AF65-F5344CB8AC3E}">
        <p14:creationId xmlns:p14="http://schemas.microsoft.com/office/powerpoint/2010/main" val="16840227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5" y="3276600"/>
            <a:ext cx="5747807" cy="3069852"/>
          </a:xfrm>
          <a:prstGeom prst="rect">
            <a:avLst/>
          </a:prstGeom>
        </p:spPr>
      </p:pic>
      <p:sp>
        <p:nvSpPr>
          <p:cNvPr id="2" name="标题 1"/>
          <p:cNvSpPr>
            <a:spLocks noGrp="1"/>
          </p:cNvSpPr>
          <p:nvPr>
            <p:ph type="title"/>
          </p:nvPr>
        </p:nvSpPr>
        <p:spPr/>
        <p:txBody>
          <a:bodyPr/>
          <a:lstStyle/>
          <a:p>
            <a:r>
              <a:rPr lang="zh-CN" altLang="en-US" dirty="0"/>
              <a:t>激活函数</a:t>
            </a:r>
          </a:p>
        </p:txBody>
      </p:sp>
      <p:sp>
        <p:nvSpPr>
          <p:cNvPr id="4" name="矩形 3"/>
          <p:cNvSpPr/>
          <p:nvPr/>
        </p:nvSpPr>
        <p:spPr>
          <a:xfrm>
            <a:off x="457200" y="4648200"/>
            <a:ext cx="6191087" cy="56566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dirty="0"/>
          </a:p>
        </p:txBody>
      </p:sp>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76200"/>
            <a:ext cx="4191000" cy="3377364"/>
          </a:xfrm>
          <a:prstGeom prst="rect">
            <a:avLst/>
          </a:prstGeom>
        </p:spPr>
      </p:pic>
      <p:sp>
        <p:nvSpPr>
          <p:cNvPr id="6" name="文本框 5"/>
          <p:cNvSpPr txBox="1"/>
          <p:nvPr/>
        </p:nvSpPr>
        <p:spPr>
          <a:xfrm>
            <a:off x="2209800" y="1575724"/>
            <a:ext cx="2723823" cy="369332"/>
          </a:xfrm>
          <a:prstGeom prst="rect">
            <a:avLst/>
          </a:prstGeom>
          <a:noFill/>
        </p:spPr>
        <p:txBody>
          <a:bodyPr wrap="none" rtlCol="0">
            <a:spAutoFit/>
          </a:bodyPr>
          <a:lstStyle/>
          <a:p>
            <a:r>
              <a:rPr lang="zh-CN" altLang="en-US" dirty="0">
                <a:solidFill>
                  <a:srgbClr val="FF0000"/>
                </a:solidFill>
              </a:rPr>
              <a:t>有效减轻梯度消失问题！</a:t>
            </a:r>
          </a:p>
        </p:txBody>
      </p:sp>
    </p:spTree>
    <p:extLst>
      <p:ext uri="{BB962C8B-B14F-4D97-AF65-F5344CB8AC3E}">
        <p14:creationId xmlns:p14="http://schemas.microsoft.com/office/powerpoint/2010/main" val="479901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F18479-D7AB-46FF-9A08-BCA9F1960C30}"/>
              </a:ext>
            </a:extLst>
          </p:cNvPr>
          <p:cNvSpPr>
            <a:spLocks noGrp="1"/>
          </p:cNvSpPr>
          <p:nvPr>
            <p:ph type="ctrTitle"/>
          </p:nvPr>
        </p:nvSpPr>
        <p:spPr/>
        <p:txBody>
          <a:bodyPr/>
          <a:lstStyle/>
          <a:p>
            <a:r>
              <a:rPr lang="zh-CN" altLang="en-US" dirty="0"/>
              <a:t>自然语言处理概述</a:t>
            </a:r>
          </a:p>
        </p:txBody>
      </p:sp>
    </p:spTree>
    <p:extLst>
      <p:ext uri="{BB962C8B-B14F-4D97-AF65-F5344CB8AC3E}">
        <p14:creationId xmlns:p14="http://schemas.microsoft.com/office/powerpoint/2010/main" val="6291039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卷积神经网络</a:t>
            </a:r>
          </a:p>
        </p:txBody>
      </p:sp>
    </p:spTree>
    <p:extLst>
      <p:ext uri="{BB962C8B-B14F-4D97-AF65-F5344CB8AC3E}">
        <p14:creationId xmlns:p14="http://schemas.microsoft.com/office/powerpoint/2010/main" val="4498998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卷积神经网络</a:t>
            </a:r>
            <a:endParaRPr lang="zh-CN" altLang="en-US" dirty="0"/>
          </a:p>
        </p:txBody>
      </p:sp>
      <p:sp>
        <p:nvSpPr>
          <p:cNvPr id="3" name="内容占位符 2"/>
          <p:cNvSpPr>
            <a:spLocks noGrp="1"/>
          </p:cNvSpPr>
          <p:nvPr>
            <p:ph sz="quarter" idx="1"/>
          </p:nvPr>
        </p:nvSpPr>
        <p:spPr/>
        <p:txBody>
          <a:bodyPr/>
          <a:lstStyle/>
          <a:p>
            <a:r>
              <a:rPr lang="zh-CN" altLang="en-US" dirty="0"/>
              <a:t>全连接网络</a:t>
            </a:r>
            <a:endParaRPr lang="en-US" altLang="zh-CN" dirty="0"/>
          </a:p>
          <a:p>
            <a:pPr lvl="1"/>
            <a:r>
              <a:rPr lang="zh-CN" altLang="en-US" dirty="0"/>
              <a:t>权重矩阵的参数非常多</a:t>
            </a:r>
            <a:endParaRPr lang="en-US" altLang="zh-CN" dirty="0"/>
          </a:p>
          <a:p>
            <a:r>
              <a:rPr lang="zh-CN" altLang="en-US" dirty="0"/>
              <a:t>卷积神经网络</a:t>
            </a:r>
            <a:endParaRPr lang="en-US" altLang="zh-CN" dirty="0"/>
          </a:p>
          <a:p>
            <a:pPr lvl="1"/>
            <a:r>
              <a:rPr lang="zh-CN" altLang="en-US" dirty="0"/>
              <a:t>生物学上局部感受野</a:t>
            </a:r>
            <a:endParaRPr lang="en-US" altLang="zh-CN" dirty="0"/>
          </a:p>
          <a:p>
            <a:pPr lvl="1"/>
            <a:endParaRPr lang="en-US" altLang="zh-CN" dirty="0"/>
          </a:p>
          <a:p>
            <a:r>
              <a:rPr lang="zh-CN" altLang="en-US" dirty="0"/>
              <a:t>卷积神经网络有两个结构上的特性：</a:t>
            </a:r>
          </a:p>
          <a:p>
            <a:pPr lvl="1"/>
            <a:r>
              <a:rPr lang="zh-CN" altLang="en-US" dirty="0"/>
              <a:t>局部连接</a:t>
            </a:r>
          </a:p>
          <a:p>
            <a:pPr lvl="1"/>
            <a:r>
              <a:rPr lang="zh-CN" altLang="en-US" dirty="0"/>
              <a:t>权重共享</a:t>
            </a:r>
          </a:p>
        </p:txBody>
      </p:sp>
    </p:spTree>
    <p:extLst>
      <p:ext uri="{BB962C8B-B14F-4D97-AF65-F5344CB8AC3E}">
        <p14:creationId xmlns:p14="http://schemas.microsoft.com/office/powerpoint/2010/main" val="4278599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a:t>
            </a:r>
          </a:p>
        </p:txBody>
      </p:sp>
      <p:sp>
        <p:nvSpPr>
          <p:cNvPr id="3" name="内容占位符 2"/>
          <p:cNvSpPr>
            <a:spLocks noGrp="1"/>
          </p:cNvSpPr>
          <p:nvPr>
            <p:ph sz="quarter" idx="1"/>
          </p:nvPr>
        </p:nvSpPr>
        <p:spPr/>
        <p:txBody>
          <a:bodyPr/>
          <a:lstStyle/>
          <a:p>
            <a:r>
              <a:rPr lang="zh-CN" altLang="en-US" sz="2400" dirty="0"/>
              <a:t>卷积经常用在信号处理中，用于计算信号的延迟累积。</a:t>
            </a:r>
            <a:endParaRPr lang="en-US" altLang="zh-CN" sz="2400" dirty="0"/>
          </a:p>
          <a:p>
            <a:r>
              <a:rPr lang="zh-CN" altLang="en-US" sz="2400" dirty="0"/>
              <a:t>假设一个</a:t>
            </a:r>
            <a:r>
              <a:rPr lang="zh-CN" altLang="en-US" sz="2400" dirty="0">
                <a:solidFill>
                  <a:srgbClr val="FF0000"/>
                </a:solidFill>
              </a:rPr>
              <a:t>信号发生器</a:t>
            </a:r>
            <a:r>
              <a:rPr lang="zh-CN" altLang="en-US" sz="2400" dirty="0"/>
              <a:t>每个时刻</a:t>
            </a:r>
            <a:r>
              <a:rPr lang="en-US" altLang="zh-CN" sz="2400" dirty="0"/>
              <a:t>t</a:t>
            </a:r>
            <a:r>
              <a:rPr lang="zh-CN" altLang="en-US" sz="2400" dirty="0"/>
              <a:t>产生一个信号</a:t>
            </a:r>
            <a:r>
              <a:rPr lang="en-US" altLang="zh-CN" sz="2400" dirty="0" err="1"/>
              <a:t>x</a:t>
            </a:r>
            <a:r>
              <a:rPr lang="en-US" altLang="zh-CN" sz="2400" baseline="-25000" dirty="0" err="1"/>
              <a:t>t</a:t>
            </a:r>
            <a:r>
              <a:rPr lang="en-US" altLang="zh-CN" sz="2400" dirty="0"/>
              <a:t> </a:t>
            </a:r>
            <a:r>
              <a:rPr lang="zh-CN" altLang="en-US" sz="2400" dirty="0"/>
              <a:t>，其信息的衰减率为</a:t>
            </a:r>
            <a:r>
              <a:rPr lang="en-US" altLang="zh-CN" sz="2400" dirty="0" err="1"/>
              <a:t>w</a:t>
            </a:r>
            <a:r>
              <a:rPr lang="en-US" altLang="zh-CN" sz="2400" baseline="-25000" dirty="0" err="1"/>
              <a:t>k</a:t>
            </a:r>
            <a:r>
              <a:rPr lang="en-US" altLang="zh-CN" sz="2400" dirty="0"/>
              <a:t> </a:t>
            </a:r>
            <a:r>
              <a:rPr lang="zh-CN" altLang="en-US" sz="2400" dirty="0"/>
              <a:t>，即在</a:t>
            </a:r>
            <a:r>
              <a:rPr lang="en-US" altLang="zh-CN" sz="2400" dirty="0"/>
              <a:t>k−1</a:t>
            </a:r>
            <a:r>
              <a:rPr lang="zh-CN" altLang="en-US" sz="2400" dirty="0"/>
              <a:t>个时间步长后，信息为原来的</a:t>
            </a:r>
            <a:r>
              <a:rPr lang="en-US" altLang="zh-CN" sz="2400" dirty="0" err="1"/>
              <a:t>w</a:t>
            </a:r>
            <a:r>
              <a:rPr lang="en-US" altLang="zh-CN" sz="2400" baseline="-25000" dirty="0" err="1"/>
              <a:t>k</a:t>
            </a:r>
            <a:r>
              <a:rPr lang="en-US" altLang="zh-CN" sz="2400" dirty="0"/>
              <a:t> </a:t>
            </a:r>
            <a:r>
              <a:rPr lang="zh-CN" altLang="en-US" sz="2400" dirty="0"/>
              <a:t>倍</a:t>
            </a:r>
            <a:endParaRPr lang="en-US" altLang="zh-CN" sz="2400" dirty="0"/>
          </a:p>
          <a:p>
            <a:pPr lvl="1"/>
            <a:r>
              <a:rPr lang="zh-CN" altLang="en-US" sz="2000" dirty="0"/>
              <a:t>假设</a:t>
            </a:r>
            <a:r>
              <a:rPr lang="en-US" altLang="zh-CN" sz="2000" dirty="0"/>
              <a:t>w</a:t>
            </a:r>
            <a:r>
              <a:rPr lang="en-US" altLang="zh-CN" sz="2000" baseline="-25000" dirty="0"/>
              <a:t>1</a:t>
            </a:r>
            <a:r>
              <a:rPr lang="en-US" altLang="zh-CN" sz="2000" dirty="0"/>
              <a:t> = 1,w</a:t>
            </a:r>
            <a:r>
              <a:rPr lang="en-US" altLang="zh-CN" sz="2000" baseline="-25000" dirty="0"/>
              <a:t>2</a:t>
            </a:r>
            <a:r>
              <a:rPr lang="en-US" altLang="zh-CN" sz="2000" dirty="0"/>
              <a:t> = 1/2,w</a:t>
            </a:r>
            <a:r>
              <a:rPr lang="en-US" altLang="zh-CN" sz="2000" baseline="-25000" dirty="0"/>
              <a:t>3</a:t>
            </a:r>
            <a:r>
              <a:rPr lang="en-US" altLang="zh-CN" sz="2000" dirty="0"/>
              <a:t> = 1/4</a:t>
            </a:r>
          </a:p>
          <a:p>
            <a:r>
              <a:rPr lang="zh-CN" altLang="en-US" sz="2400" dirty="0"/>
              <a:t>时刻</a:t>
            </a:r>
            <a:r>
              <a:rPr lang="en-US" altLang="zh-CN" sz="2400" dirty="0"/>
              <a:t>t</a:t>
            </a:r>
            <a:r>
              <a:rPr lang="zh-CN" altLang="en-US" sz="2400" dirty="0"/>
              <a:t>收到的信号</a:t>
            </a:r>
            <a:r>
              <a:rPr lang="en-US" altLang="zh-CN" sz="2400" dirty="0" err="1"/>
              <a:t>y</a:t>
            </a:r>
            <a:r>
              <a:rPr lang="en-US" altLang="zh-CN" sz="2400" baseline="-25000" dirty="0" err="1"/>
              <a:t>t</a:t>
            </a:r>
            <a:r>
              <a:rPr lang="en-US" altLang="zh-CN" sz="2400" dirty="0"/>
              <a:t> </a:t>
            </a:r>
            <a:r>
              <a:rPr lang="zh-CN" altLang="en-US" sz="2400" dirty="0"/>
              <a:t>为当前时刻产生的信息和以前时刻延迟信息的叠加</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657600"/>
            <a:ext cx="4038600" cy="1713797"/>
          </a:xfrm>
          <a:prstGeom prst="rect">
            <a:avLst/>
          </a:prstGeom>
        </p:spPr>
      </p:pic>
      <p:sp>
        <p:nvSpPr>
          <p:cNvPr id="6" name="矩形 5"/>
          <p:cNvSpPr/>
          <p:nvPr/>
        </p:nvSpPr>
        <p:spPr>
          <a:xfrm>
            <a:off x="1905000" y="5849183"/>
            <a:ext cx="4572000" cy="307777"/>
          </a:xfrm>
          <a:prstGeom prst="rect">
            <a:avLst/>
          </a:prstGeom>
        </p:spPr>
        <p:txBody>
          <a:bodyPr>
            <a:spAutoFit/>
          </a:bodyPr>
          <a:lstStyle/>
          <a:p>
            <a:r>
              <a:rPr lang="zh-CN" altLang="en-US" sz="1400" dirty="0">
                <a:solidFill>
                  <a:srgbClr val="FF0000"/>
                </a:solidFill>
              </a:rPr>
              <a:t>滤波器（filter）或卷积核（convolution kernel）</a:t>
            </a:r>
          </a:p>
        </p:txBody>
      </p:sp>
      <p:cxnSp>
        <p:nvCxnSpPr>
          <p:cNvPr id="8" name="直接连接符 7"/>
          <p:cNvCxnSpPr/>
          <p:nvPr/>
        </p:nvCxnSpPr>
        <p:spPr>
          <a:xfrm>
            <a:off x="3352800" y="5105400"/>
            <a:ext cx="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78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一维卷积</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57400"/>
            <a:ext cx="5336780" cy="2711058"/>
          </a:xfrm>
          <a:prstGeom prst="rect">
            <a:avLst/>
          </a:prstGeom>
        </p:spPr>
      </p:pic>
      <p:sp>
        <p:nvSpPr>
          <p:cNvPr id="4" name="矩形 3"/>
          <p:cNvSpPr/>
          <p:nvPr/>
        </p:nvSpPr>
        <p:spPr>
          <a:xfrm>
            <a:off x="3402865" y="5181600"/>
            <a:ext cx="1883849" cy="369332"/>
          </a:xfrm>
          <a:prstGeom prst="rect">
            <a:avLst/>
          </a:prstGeom>
        </p:spPr>
        <p:txBody>
          <a:bodyPr wrap="none">
            <a:spAutoFit/>
          </a:bodyPr>
          <a:lstStyle/>
          <a:p>
            <a:r>
              <a:rPr lang="zh-CN" altLang="en-US" dirty="0"/>
              <a:t>滤波器：[−1,0,1]</a:t>
            </a:r>
          </a:p>
        </p:txBody>
      </p:sp>
    </p:spTree>
    <p:extLst>
      <p:ext uri="{BB962C8B-B14F-4D97-AF65-F5344CB8AC3E}">
        <p14:creationId xmlns:p14="http://schemas.microsoft.com/office/powerpoint/2010/main" val="24557665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两维卷积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03" y="2362200"/>
            <a:ext cx="7316194" cy="2707849"/>
          </a:xfrm>
          <a:prstGeom prst="rect">
            <a:avLst/>
          </a:prstGeom>
        </p:spPr>
      </p:pic>
    </p:spTree>
    <p:extLst>
      <p:ext uri="{BB962C8B-B14F-4D97-AF65-F5344CB8AC3E}">
        <p14:creationId xmlns:p14="http://schemas.microsoft.com/office/powerpoint/2010/main" val="3460865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二维卷积</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90025" y="3763313"/>
            <a:ext cx="2386456" cy="2301873"/>
          </a:xfr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3820462"/>
            <a:ext cx="1974757" cy="224472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4722" y="1176156"/>
            <a:ext cx="2220969" cy="217564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7400" y="1176156"/>
            <a:ext cx="2085975" cy="2284639"/>
          </a:xfrm>
          <a:prstGeom prst="rect">
            <a:avLst/>
          </a:prstGeom>
        </p:spPr>
      </p:pic>
      <p:sp>
        <p:nvSpPr>
          <p:cNvPr id="9" name="文本框 8"/>
          <p:cNvSpPr txBox="1"/>
          <p:nvPr/>
        </p:nvSpPr>
        <p:spPr>
          <a:xfrm>
            <a:off x="2057400" y="3393981"/>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0" name="文本框 9"/>
          <p:cNvSpPr txBox="1"/>
          <p:nvPr/>
        </p:nvSpPr>
        <p:spPr>
          <a:xfrm>
            <a:off x="4864723" y="3393981"/>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1" name="文本框 10"/>
          <p:cNvSpPr txBox="1"/>
          <p:nvPr/>
        </p:nvSpPr>
        <p:spPr>
          <a:xfrm>
            <a:off x="2057400" y="6023004"/>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2" name="文本框 11"/>
          <p:cNvSpPr txBox="1"/>
          <p:nvPr/>
        </p:nvSpPr>
        <p:spPr>
          <a:xfrm>
            <a:off x="4864723" y="6031468"/>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spTree>
    <p:extLst>
      <p:ext uri="{BB962C8B-B14F-4D97-AF65-F5344CB8AC3E}">
        <p14:creationId xmlns:p14="http://schemas.microsoft.com/office/powerpoint/2010/main" val="2466514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卷积作为特征提取器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5628067" cy="4932405"/>
          </a:xfrm>
          <a:prstGeom prst="rect">
            <a:avLst/>
          </a:prstGeom>
        </p:spPr>
      </p:pic>
    </p:spTree>
    <p:extLst>
      <p:ext uri="{BB962C8B-B14F-4D97-AF65-F5344CB8AC3E}">
        <p14:creationId xmlns:p14="http://schemas.microsoft.com/office/powerpoint/2010/main" val="31197169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用卷积来代替全连接</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4628059" cy="3953848"/>
          </a:xfrm>
          <a:prstGeom prst="rect">
            <a:avLst/>
          </a:prstGeom>
        </p:spPr>
      </p:pic>
      <p:sp>
        <p:nvSpPr>
          <p:cNvPr id="5" name="文本框 4"/>
          <p:cNvSpPr txBox="1"/>
          <p:nvPr/>
        </p:nvSpPr>
        <p:spPr>
          <a:xfrm>
            <a:off x="6477000" y="4419600"/>
            <a:ext cx="1338828" cy="369332"/>
          </a:xfrm>
          <a:prstGeom prst="rect">
            <a:avLst/>
          </a:prstGeom>
          <a:noFill/>
        </p:spPr>
        <p:txBody>
          <a:bodyPr wrap="none" rtlCol="0">
            <a:spAutoFit/>
          </a:bodyPr>
          <a:lstStyle/>
          <a:p>
            <a:r>
              <a:rPr lang="zh-CN" altLang="en-US" dirty="0">
                <a:solidFill>
                  <a:srgbClr val="FF0000"/>
                </a:solidFill>
              </a:rPr>
              <a:t>参数数量？</a:t>
            </a:r>
          </a:p>
        </p:txBody>
      </p:sp>
    </p:spTree>
    <p:extLst>
      <p:ext uri="{BB962C8B-B14F-4D97-AF65-F5344CB8AC3E}">
        <p14:creationId xmlns:p14="http://schemas.microsoft.com/office/powerpoint/2010/main" val="38905515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引入多组滤波器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28800"/>
            <a:ext cx="6983988" cy="3962400"/>
          </a:xfrm>
          <a:prstGeom prst="rect">
            <a:avLst/>
          </a:prstGeom>
        </p:spPr>
      </p:pic>
      <p:sp>
        <p:nvSpPr>
          <p:cNvPr id="4" name="文本框 3"/>
          <p:cNvSpPr txBox="1"/>
          <p:nvPr/>
        </p:nvSpPr>
        <p:spPr>
          <a:xfrm>
            <a:off x="609600" y="1426811"/>
            <a:ext cx="1800493" cy="369332"/>
          </a:xfrm>
          <a:prstGeom prst="rect">
            <a:avLst/>
          </a:prstGeom>
          <a:noFill/>
        </p:spPr>
        <p:txBody>
          <a:bodyPr wrap="none" rtlCol="0">
            <a:spAutoFit/>
          </a:bodyPr>
          <a:lstStyle/>
          <a:p>
            <a:r>
              <a:rPr lang="zh-CN" altLang="en-US" dirty="0"/>
              <a:t>以两维卷积为例</a:t>
            </a:r>
          </a:p>
        </p:txBody>
      </p:sp>
    </p:spTree>
    <p:extLst>
      <p:ext uri="{BB962C8B-B14F-4D97-AF65-F5344CB8AC3E}">
        <p14:creationId xmlns:p14="http://schemas.microsoft.com/office/powerpoint/2010/main" val="19315048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sz="quarter" idx="1"/>
          </p:nvPr>
        </p:nvSpPr>
        <p:spPr/>
        <p:txBody>
          <a:bodyPr/>
          <a:lstStyle/>
          <a:p>
            <a:r>
              <a:rPr lang="zh-CN" altLang="en-US" dirty="0"/>
              <a:t>典型的卷积层为</a:t>
            </a:r>
            <a:r>
              <a:rPr lang="en-US" altLang="zh-CN" dirty="0"/>
              <a:t>3</a:t>
            </a:r>
            <a:r>
              <a:rPr lang="zh-CN" altLang="en-US" dirty="0"/>
              <a:t>维结构</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7829437" cy="3067202"/>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0" y="5180277"/>
            <a:ext cx="3429000" cy="955449"/>
          </a:xfrm>
          <a:prstGeom prst="rect">
            <a:avLst/>
          </a:prstGeom>
        </p:spPr>
      </p:pic>
    </p:spTree>
    <p:extLst>
      <p:ext uri="{BB962C8B-B14F-4D97-AF65-F5344CB8AC3E}">
        <p14:creationId xmlns:p14="http://schemas.microsoft.com/office/powerpoint/2010/main" val="2112861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什么是自然语言处理（</a:t>
            </a:r>
            <a:r>
              <a:rPr lang="en-US" altLang="zh-CN" dirty="0"/>
              <a:t>NLP</a:t>
            </a:r>
            <a:r>
              <a:rPr lang="zh-CN" altLang="en-US" dirty="0"/>
              <a:t>）？</a:t>
            </a:r>
            <a:endParaRPr lang="en-US" dirty="0"/>
          </a:p>
        </p:txBody>
      </p:sp>
      <p:sp>
        <p:nvSpPr>
          <p:cNvPr id="4" name="内容占位符 3"/>
          <p:cNvSpPr>
            <a:spLocks noGrp="1"/>
          </p:cNvSpPr>
          <p:nvPr>
            <p:ph sz="quarter" idx="1"/>
          </p:nvPr>
        </p:nvSpPr>
        <p:spPr/>
        <p:txBody>
          <a:bodyPr/>
          <a:lstStyle/>
          <a:p>
            <a:r>
              <a:rPr lang="zh-CN" altLang="en-US" dirty="0">
                <a:solidFill>
                  <a:srgbClr val="FF0000"/>
                </a:solidFill>
              </a:rPr>
              <a:t>自然语言</a:t>
            </a:r>
            <a:r>
              <a:rPr lang="zh-CN" altLang="en-US" dirty="0"/>
              <a:t>≈人类语言</a:t>
            </a:r>
            <a:endParaRPr lang="en-US" altLang="zh-CN" dirty="0"/>
          </a:p>
          <a:p>
            <a:pPr lvl="1"/>
            <a:r>
              <a:rPr lang="zh-CN" altLang="en-US" dirty="0"/>
              <a:t>区别于人工语言（比如程序语言）</a:t>
            </a:r>
            <a:endParaRPr lang="en-US" altLang="zh-CN" dirty="0"/>
          </a:p>
          <a:p>
            <a:r>
              <a:rPr lang="zh-CN" altLang="en-US" dirty="0"/>
              <a:t>自然语言处理包括语音识别、自然语言理解、自然语言生成、人机交互以及所涉及的中间阶段。</a:t>
            </a:r>
            <a:endParaRPr lang="en-US" altLang="zh-CN" dirty="0"/>
          </a:p>
          <a:p>
            <a:pPr lvl="1"/>
            <a:r>
              <a:rPr lang="zh-CN" altLang="en-US" dirty="0"/>
              <a:t>是人工智能和计算机科学的子学科。</a:t>
            </a:r>
            <a:endParaRPr lang="en-US" altLang="zh-CN" dirty="0"/>
          </a:p>
          <a:p>
            <a:endParaRPr lang="zh-CN" altLang="en-US" dirty="0"/>
          </a:p>
          <a:p>
            <a:endParaRPr lang="en-US" altLang="zh-CN" dirty="0"/>
          </a:p>
        </p:txBody>
      </p:sp>
      <p:graphicFrame>
        <p:nvGraphicFramePr>
          <p:cNvPr id="2" name="图示 1"/>
          <p:cNvGraphicFramePr/>
          <p:nvPr>
            <p:extLst/>
          </p:nvPr>
        </p:nvGraphicFramePr>
        <p:xfrm>
          <a:off x="1524000" y="2794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674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汇聚层</a:t>
            </a:r>
          </a:p>
        </p:txBody>
      </p:sp>
      <p:sp>
        <p:nvSpPr>
          <p:cNvPr id="3" name="内容占位符 2"/>
          <p:cNvSpPr>
            <a:spLocks noGrp="1"/>
          </p:cNvSpPr>
          <p:nvPr>
            <p:ph sz="quarter" idx="1"/>
          </p:nvPr>
        </p:nvSpPr>
        <p:spPr/>
        <p:txBody>
          <a:bodyPr/>
          <a:lstStyle/>
          <a:p>
            <a:r>
              <a:rPr lang="zh-CN" altLang="en-US" dirty="0"/>
              <a:t>卷积层虽然可以显著减少连接的个数，但是每一个特征映射的神经元个数并没有显著减少。</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2895599"/>
            <a:ext cx="6019800" cy="3423435"/>
          </a:xfrm>
          <a:prstGeom prst="rect">
            <a:avLst/>
          </a:prstGeom>
        </p:spPr>
      </p:pic>
    </p:spTree>
    <p:extLst>
      <p:ext uri="{BB962C8B-B14F-4D97-AF65-F5344CB8AC3E}">
        <p14:creationId xmlns:p14="http://schemas.microsoft.com/office/powerpoint/2010/main" val="365612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28800"/>
            <a:ext cx="8229600" cy="3862689"/>
          </a:xfrm>
        </p:spPr>
      </p:pic>
    </p:spTree>
    <p:extLst>
      <p:ext uri="{BB962C8B-B14F-4D97-AF65-F5344CB8AC3E}">
        <p14:creationId xmlns:p14="http://schemas.microsoft.com/office/powerpoint/2010/main" val="28120532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卷积网络结构</a:t>
            </a:r>
          </a:p>
        </p:txBody>
      </p:sp>
      <p:sp>
        <p:nvSpPr>
          <p:cNvPr id="3" name="内容占位符 2"/>
          <p:cNvSpPr>
            <a:spLocks noGrp="1"/>
          </p:cNvSpPr>
          <p:nvPr>
            <p:ph sz="quarter" idx="1"/>
          </p:nvPr>
        </p:nvSpPr>
        <p:spPr/>
        <p:txBody>
          <a:bodyPr/>
          <a:lstStyle/>
          <a:p>
            <a:r>
              <a:rPr lang="zh-CN" altLang="en-US" dirty="0"/>
              <a:t>卷积网络是由卷积层、汇聚层、全连接层交叉堆叠而成。</a:t>
            </a:r>
            <a:endParaRPr lang="en-US" altLang="zh-CN" dirty="0"/>
          </a:p>
          <a:p>
            <a:pPr lvl="1"/>
            <a:r>
              <a:rPr lang="zh-CN" altLang="en-US" dirty="0"/>
              <a:t>趋向于小卷积、大深度</a:t>
            </a:r>
            <a:endParaRPr lang="en-US" altLang="zh-CN" dirty="0"/>
          </a:p>
          <a:p>
            <a:pPr lvl="1"/>
            <a:r>
              <a:rPr lang="zh-CN" altLang="en-US" dirty="0"/>
              <a:t>趋向于全卷积</a:t>
            </a:r>
            <a:endParaRPr lang="en-US" altLang="zh-CN" dirty="0"/>
          </a:p>
          <a:p>
            <a:r>
              <a:rPr lang="zh-CN" altLang="en-US" dirty="0"/>
              <a:t>典型结构</a:t>
            </a:r>
            <a:endParaRPr lang="en-US" altLang="zh-CN" dirty="0"/>
          </a:p>
          <a:p>
            <a:pPr lvl="1"/>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r>
              <a:rPr lang="zh-CN" altLang="en-US" sz="1800" dirty="0"/>
              <a:t>一个卷积块为连续</a:t>
            </a:r>
            <a:r>
              <a:rPr lang="en-US" altLang="zh-CN" sz="1800" dirty="0"/>
              <a:t>M </a:t>
            </a:r>
            <a:r>
              <a:rPr lang="zh-CN" altLang="en-US" sz="1800" dirty="0"/>
              <a:t>个卷积层和</a:t>
            </a:r>
            <a:r>
              <a:rPr lang="en-US" altLang="zh-CN" sz="1800" dirty="0"/>
              <a:t>b</a:t>
            </a:r>
            <a:r>
              <a:rPr lang="zh-CN" altLang="en-US" sz="1800" dirty="0"/>
              <a:t>个汇聚层（</a:t>
            </a:r>
            <a:r>
              <a:rPr lang="en-US" altLang="zh-CN" sz="1800" dirty="0"/>
              <a:t>M</a:t>
            </a:r>
            <a:r>
              <a:rPr lang="zh-CN" altLang="en-US" sz="1800" dirty="0"/>
              <a:t>通常设置为</a:t>
            </a:r>
            <a:r>
              <a:rPr lang="en-US" altLang="zh-CN" sz="1800" dirty="0"/>
              <a:t>2 ∼ 5</a:t>
            </a:r>
            <a:r>
              <a:rPr lang="zh-CN" altLang="en-US" sz="1800" dirty="0"/>
              <a:t>，</a:t>
            </a:r>
            <a:r>
              <a:rPr lang="en-US" altLang="zh-CN" sz="1800" dirty="0"/>
              <a:t>b</a:t>
            </a:r>
            <a:r>
              <a:rPr lang="zh-CN" altLang="en-US" sz="1800" dirty="0"/>
              <a:t>为</a:t>
            </a:r>
            <a:r>
              <a:rPr lang="en-US" altLang="zh-CN" sz="1800" dirty="0"/>
              <a:t>0</a:t>
            </a:r>
            <a:r>
              <a:rPr lang="zh-CN" altLang="en-US" sz="1800" dirty="0"/>
              <a:t>或</a:t>
            </a:r>
            <a:r>
              <a:rPr lang="en-US" altLang="zh-CN" sz="1800" dirty="0"/>
              <a:t>1</a:t>
            </a:r>
            <a:r>
              <a:rPr lang="zh-CN" altLang="en-US" sz="1800" dirty="0"/>
              <a:t>）。一个卷积网络中可以堆叠</a:t>
            </a:r>
            <a:r>
              <a:rPr lang="en-US" altLang="zh-CN" sz="1800" dirty="0"/>
              <a:t>N </a:t>
            </a:r>
            <a:r>
              <a:rPr lang="zh-CN" altLang="en-US" sz="1800" dirty="0"/>
              <a:t>个连续的卷积块，然后在接着</a:t>
            </a:r>
            <a:r>
              <a:rPr lang="en-US" altLang="zh-CN" sz="1800" dirty="0"/>
              <a:t>K </a:t>
            </a:r>
            <a:r>
              <a:rPr lang="zh-CN" altLang="en-US" sz="1800" dirty="0"/>
              <a:t>个全连接层（</a:t>
            </a:r>
            <a:r>
              <a:rPr lang="en-US" altLang="zh-CN" sz="1800" dirty="0"/>
              <a:t>N </a:t>
            </a:r>
            <a:r>
              <a:rPr lang="zh-CN" altLang="en-US" sz="1800" dirty="0"/>
              <a:t>的取值区间比较大，比如</a:t>
            </a:r>
            <a:r>
              <a:rPr lang="en-US" altLang="zh-CN" sz="1800" dirty="0"/>
              <a:t>1 ∼ 100</a:t>
            </a:r>
            <a:r>
              <a:rPr lang="zh-CN" altLang="en-US" sz="1800" dirty="0"/>
              <a:t>或者更大；</a:t>
            </a:r>
            <a:r>
              <a:rPr lang="en-US" altLang="zh-CN" sz="1800" dirty="0"/>
              <a:t>K</a:t>
            </a:r>
            <a:r>
              <a:rPr lang="zh-CN" altLang="en-US" sz="1800" dirty="0"/>
              <a:t>一般为</a:t>
            </a:r>
            <a:r>
              <a:rPr lang="en-US" altLang="zh-CN" sz="1800" dirty="0"/>
              <a:t>0 ∼ 2</a:t>
            </a:r>
            <a:r>
              <a:rPr lang="zh-CN" altLang="en-US" sz="1800" dirty="0"/>
              <a:t>）。</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3581400"/>
            <a:ext cx="7012994" cy="1702030"/>
          </a:xfrm>
          <a:prstGeom prst="rect">
            <a:avLst/>
          </a:prstGeom>
        </p:spPr>
      </p:pic>
    </p:spTree>
    <p:extLst>
      <p:ext uri="{BB962C8B-B14F-4D97-AF65-F5344CB8AC3E}">
        <p14:creationId xmlns:p14="http://schemas.microsoft.com/office/powerpoint/2010/main" val="1430022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Large Scale Visual Recognition Challenge</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683604"/>
            <a:ext cx="8229600" cy="4008317"/>
          </a:xfrm>
        </p:spPr>
      </p:pic>
    </p:spTree>
    <p:extLst>
      <p:ext uri="{BB962C8B-B14F-4D97-AF65-F5344CB8AC3E}">
        <p14:creationId xmlns:p14="http://schemas.microsoft.com/office/powerpoint/2010/main" val="29679238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sz="quarter" idx="1"/>
          </p:nvPr>
        </p:nvSpPr>
        <p:spPr/>
        <p:txBody>
          <a:bodyPr/>
          <a:lstStyle/>
          <a:p>
            <a:r>
              <a:rPr lang="en-US" altLang="zh-CN" dirty="0"/>
              <a:t>2015 ILSVRC winner </a:t>
            </a:r>
            <a:r>
              <a:rPr lang="zh-CN" altLang="en-US" dirty="0"/>
              <a:t>（</a:t>
            </a:r>
            <a:r>
              <a:rPr lang="en-US" altLang="zh-CN" dirty="0"/>
              <a:t>152</a:t>
            </a:r>
            <a:r>
              <a:rPr lang="zh-CN" altLang="en-US" dirty="0"/>
              <a:t>层）</a:t>
            </a:r>
            <a:endParaRPr lang="en-US" altLang="zh-CN" dirty="0"/>
          </a:p>
          <a:p>
            <a:pPr lvl="1"/>
            <a:r>
              <a:rPr lang="zh-CN" altLang="en-US" dirty="0"/>
              <a:t>错误率：</a:t>
            </a:r>
            <a:r>
              <a:rPr lang="en-US" altLang="zh-CN" dirty="0"/>
              <a:t>3.57%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667000"/>
            <a:ext cx="8548396" cy="3191320"/>
          </a:xfrm>
          <a:prstGeom prst="rect">
            <a:avLst/>
          </a:prstGeom>
        </p:spPr>
      </p:pic>
    </p:spTree>
    <p:extLst>
      <p:ext uri="{BB962C8B-B14F-4D97-AF65-F5344CB8AC3E}">
        <p14:creationId xmlns:p14="http://schemas.microsoft.com/office/powerpoint/2010/main" val="27020414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一个简单的残差单元结构</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52956"/>
            <a:ext cx="4697309" cy="1491382"/>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429000"/>
            <a:ext cx="2823610" cy="2922911"/>
          </a:xfrm>
          <a:prstGeom prst="rect">
            <a:avLst/>
          </a:prstGeom>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970467"/>
            <a:ext cx="1006790" cy="425282"/>
          </a:xfrm>
          <a:prstGeom prst="rect">
            <a:avLst/>
          </a:prstGeom>
        </p:spPr>
      </p:pic>
      <p:cxnSp>
        <p:nvCxnSpPr>
          <p:cNvPr id="5" name="直接箭头连接符 4"/>
          <p:cNvCxnSpPr>
            <a:endCxn id="3" idx="1"/>
          </p:cNvCxnSpPr>
          <p:nvPr/>
        </p:nvCxnSpPr>
        <p:spPr>
          <a:xfrm>
            <a:off x="6096000" y="2590800"/>
            <a:ext cx="685800" cy="59230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974079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Ngram</a:t>
            </a:r>
            <a:r>
              <a:rPr lang="zh-CN" altLang="en-US" dirty="0"/>
              <a:t>特征与卷积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05000"/>
            <a:ext cx="7211786" cy="3320278"/>
          </a:xfrm>
          <a:prstGeom prst="rect">
            <a:avLst/>
          </a:prstGeom>
        </p:spPr>
      </p:pic>
      <p:sp>
        <p:nvSpPr>
          <p:cNvPr id="6" name="矩形 5"/>
          <p:cNvSpPr/>
          <p:nvPr/>
        </p:nvSpPr>
        <p:spPr>
          <a:xfrm>
            <a:off x="2310493" y="1643878"/>
            <a:ext cx="2438400" cy="762000"/>
          </a:xfrm>
          <a:prstGeom prst="rect">
            <a:avLst/>
          </a:prstGeom>
          <a:noFill/>
          <a:ln w="28575">
            <a:solidFill>
              <a:srgbClr val="FF0000"/>
            </a:solidFill>
          </a:ln>
        </p:spPr>
        <p:txBody>
          <a:bodyPr wrap="none" rtlCol="0" anchor="ctr">
            <a:spAutoFit/>
          </a:bodyPr>
          <a:lstStyle/>
          <a:p>
            <a:pPr algn="ctr"/>
            <a:endParaRPr lang="zh-CN" altLang="en-US" sz="2400" dirty="0"/>
          </a:p>
        </p:txBody>
      </p:sp>
      <p:sp>
        <p:nvSpPr>
          <p:cNvPr id="7" name="文本框 6"/>
          <p:cNvSpPr txBox="1"/>
          <p:nvPr/>
        </p:nvSpPr>
        <p:spPr>
          <a:xfrm>
            <a:off x="4114800" y="5486400"/>
            <a:ext cx="3570208" cy="461665"/>
          </a:xfrm>
          <a:prstGeom prst="rect">
            <a:avLst/>
          </a:prstGeom>
          <a:noFill/>
        </p:spPr>
        <p:txBody>
          <a:bodyPr wrap="none" rtlCol="0">
            <a:spAutoFit/>
          </a:bodyPr>
          <a:lstStyle/>
          <a:p>
            <a:r>
              <a:rPr lang="zh-CN" altLang="en-US" sz="2400" dirty="0">
                <a:solidFill>
                  <a:schemeClr val="accent2"/>
                </a:solidFill>
              </a:rPr>
              <a:t>如何用卷积操作来实现？</a:t>
            </a:r>
          </a:p>
        </p:txBody>
      </p:sp>
    </p:spTree>
    <p:extLst>
      <p:ext uri="{BB962C8B-B14F-4D97-AF65-F5344CB8AC3E}">
        <p14:creationId xmlns:p14="http://schemas.microsoft.com/office/powerpoint/2010/main" val="215714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文本序列的卷积</a:t>
            </a:r>
          </a:p>
        </p:txBody>
      </p:sp>
      <p:pic>
        <p:nvPicPr>
          <p:cNvPr id="30" name="图片 2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28800" y="2590800"/>
            <a:ext cx="5089698" cy="3600000"/>
          </a:xfrm>
          <a:prstGeom prst="rect">
            <a:avLst/>
          </a:prstGeom>
        </p:spPr>
      </p:pic>
      <p:pic>
        <p:nvPicPr>
          <p:cNvPr id="31" name="图片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8800" y="2590800"/>
            <a:ext cx="5089698" cy="3600000"/>
          </a:xfrm>
          <a:prstGeom prst="rect">
            <a:avLst/>
          </a:prstGeom>
        </p:spPr>
      </p:pic>
      <p:pic>
        <p:nvPicPr>
          <p:cNvPr id="32" name="图片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828800" y="2590800"/>
            <a:ext cx="5089698" cy="3600000"/>
          </a:xfrm>
          <a:prstGeom prst="rect">
            <a:avLst/>
          </a:prstGeom>
        </p:spPr>
      </p:pic>
      <p:pic>
        <p:nvPicPr>
          <p:cNvPr id="33" name="图片 3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28800" y="2590800"/>
            <a:ext cx="5089698" cy="3600000"/>
          </a:xfrm>
          <a:prstGeom prst="rect">
            <a:avLst/>
          </a:prstGeom>
        </p:spPr>
      </p:pic>
      <p:pic>
        <p:nvPicPr>
          <p:cNvPr id="34" name="图片 3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828800" y="2590800"/>
            <a:ext cx="5089655" cy="3600000"/>
          </a:xfrm>
          <a:prstGeom prst="rect">
            <a:avLst/>
          </a:prstGeom>
        </p:spPr>
      </p:pic>
    </p:spTree>
    <p:extLst>
      <p:ext uri="{BB962C8B-B14F-4D97-AF65-F5344CB8AC3E}">
        <p14:creationId xmlns:p14="http://schemas.microsoft.com/office/powerpoint/2010/main" val="105240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文本序列的卷积模型</a:t>
            </a:r>
          </a:p>
        </p:txBody>
      </p:sp>
      <p:pic>
        <p:nvPicPr>
          <p:cNvPr id="16388" name="Picture 4" descr="C:\Users\zero\Desktop\讲习班\tensorflow\image\sentiment\11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87780" y="2102205"/>
            <a:ext cx="4424737" cy="338014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877637" y="1712381"/>
            <a:ext cx="50148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Filter</a:t>
            </a:r>
            <a:endParaRPr lang="zh-CN" altLang="en-US" sz="1072" dirty="0">
              <a:solidFill>
                <a:schemeClr val="accent6"/>
              </a:solidFill>
            </a:endParaRPr>
          </a:p>
        </p:txBody>
      </p:sp>
      <p:sp>
        <p:nvSpPr>
          <p:cNvPr id="11" name="圆角矩形 10"/>
          <p:cNvSpPr/>
          <p:nvPr/>
        </p:nvSpPr>
        <p:spPr>
          <a:xfrm>
            <a:off x="2487600" y="1715405"/>
            <a:ext cx="52934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输入</a:t>
            </a:r>
          </a:p>
        </p:txBody>
      </p:sp>
      <p:sp>
        <p:nvSpPr>
          <p:cNvPr id="12" name="圆角矩形 11"/>
          <p:cNvSpPr/>
          <p:nvPr/>
        </p:nvSpPr>
        <p:spPr>
          <a:xfrm>
            <a:off x="4697544" y="1715405"/>
            <a:ext cx="645971"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卷积层</a:t>
            </a:r>
          </a:p>
        </p:txBody>
      </p:sp>
      <p:sp>
        <p:nvSpPr>
          <p:cNvPr id="13" name="圆角矩形 12"/>
          <p:cNvSpPr/>
          <p:nvPr/>
        </p:nvSpPr>
        <p:spPr>
          <a:xfrm>
            <a:off x="5459241" y="1712381"/>
            <a:ext cx="756072"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Pooling</a:t>
            </a:r>
            <a:r>
              <a:rPr lang="zh-CN" altLang="en-US" sz="1072" dirty="0">
                <a:solidFill>
                  <a:schemeClr val="accent6"/>
                </a:solidFill>
              </a:rPr>
              <a:t>层</a:t>
            </a:r>
          </a:p>
        </p:txBody>
      </p:sp>
      <p:sp>
        <p:nvSpPr>
          <p:cNvPr id="14" name="圆角矩形 13"/>
          <p:cNvSpPr/>
          <p:nvPr/>
        </p:nvSpPr>
        <p:spPr>
          <a:xfrm>
            <a:off x="6307907" y="1715405"/>
            <a:ext cx="578636"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输出</a:t>
            </a:r>
          </a:p>
        </p:txBody>
      </p:sp>
      <p:sp>
        <p:nvSpPr>
          <p:cNvPr id="16" name="圆角矩形 15"/>
          <p:cNvSpPr/>
          <p:nvPr/>
        </p:nvSpPr>
        <p:spPr>
          <a:xfrm>
            <a:off x="5787136" y="2040274"/>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17" name="圆角矩形 16"/>
          <p:cNvSpPr/>
          <p:nvPr/>
        </p:nvSpPr>
        <p:spPr>
          <a:xfrm>
            <a:off x="6346483" y="2040275"/>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pic>
        <p:nvPicPr>
          <p:cNvPr id="18" name="Picture 2" descr="C:\Users\zero\Desktop\讲习班\tensorflow\image\mr.gif"/>
          <p:cNvPicPr>
            <a:picLocks noChangeAspect="1" noChangeArrowheads="1" noCrop="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70367" y="2115372"/>
            <a:ext cx="2996229" cy="3366974"/>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5"/>
          <p:cNvSpPr/>
          <p:nvPr/>
        </p:nvSpPr>
        <p:spPr>
          <a:xfrm>
            <a:off x="3626896" y="2056368"/>
            <a:ext cx="1002968" cy="3471815"/>
          </a:xfrm>
          <a:prstGeom prst="roundRect">
            <a:avLst/>
          </a:prstGeom>
          <a:ln w="25400">
            <a:solidFill>
              <a:srgbClr val="00B0F0">
                <a:alpha val="50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1" name="圆角矩形 18"/>
          <p:cNvSpPr/>
          <p:nvPr/>
        </p:nvSpPr>
        <p:spPr>
          <a:xfrm>
            <a:off x="2122443" y="2056369"/>
            <a:ext cx="1272998"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2" name="圆角矩形 14"/>
          <p:cNvSpPr/>
          <p:nvPr/>
        </p:nvSpPr>
        <p:spPr>
          <a:xfrm>
            <a:off x="4938470" y="2040274"/>
            <a:ext cx="327893" cy="3489638"/>
          </a:xfrm>
          <a:prstGeom prst="roundRect">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Tree>
    <p:extLst>
      <p:ext uri="{BB962C8B-B14F-4D97-AF65-F5344CB8AC3E}">
        <p14:creationId xmlns:p14="http://schemas.microsoft.com/office/powerpoint/2010/main" val="38734471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循环神经网络</a:t>
            </a:r>
          </a:p>
        </p:txBody>
      </p:sp>
    </p:spTree>
    <p:extLst>
      <p:ext uri="{BB962C8B-B14F-4D97-AF65-F5344CB8AC3E}">
        <p14:creationId xmlns:p14="http://schemas.microsoft.com/office/powerpoint/2010/main" val="2476879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自然语言处理的难点：歧义性</a:t>
            </a:r>
            <a:endParaRPr lang="en-US" dirty="0"/>
          </a:p>
        </p:txBody>
      </p:sp>
      <p:sp>
        <p:nvSpPr>
          <p:cNvPr id="3" name="内容占位符 2"/>
          <p:cNvSpPr>
            <a:spLocks noGrp="1"/>
          </p:cNvSpPr>
          <p:nvPr>
            <p:ph sz="quarter" idx="1"/>
          </p:nvPr>
        </p:nvSpPr>
        <p:spPr/>
        <p:txBody>
          <a:bodyPr/>
          <a:lstStyle/>
          <a:p>
            <a:r>
              <a:rPr lang="zh-CN" altLang="en-US" dirty="0"/>
              <a:t>以中文分词为例</a:t>
            </a:r>
            <a:endParaRPr lang="en-US" altLang="zh-CN" dirty="0"/>
          </a:p>
          <a:p>
            <a:pPr lvl="1"/>
            <a:r>
              <a:rPr lang="zh-CN" altLang="en-US" dirty="0"/>
              <a:t>不同的语言环境中的同形异构现象，按照具体语言环境的语义进行切法。</a:t>
            </a:r>
            <a:endParaRPr lang="en-US" altLang="zh-CN" dirty="0"/>
          </a:p>
          <a:p>
            <a:pPr lvl="1"/>
            <a:r>
              <a:rPr lang="zh-CN" altLang="en-US" dirty="0"/>
              <a:t>交叉歧义</a:t>
            </a:r>
            <a:endParaRPr lang="en-US" altLang="zh-CN" dirty="0"/>
          </a:p>
          <a:p>
            <a:pPr lvl="2"/>
            <a:r>
              <a:rPr lang="zh-CN" altLang="en-US" dirty="0"/>
              <a:t>他／说／的／确实／在理 </a:t>
            </a:r>
            <a:endParaRPr lang="en-US" altLang="zh-CN" dirty="0"/>
          </a:p>
          <a:p>
            <a:pPr lvl="1"/>
            <a:r>
              <a:rPr lang="zh-CN" altLang="en-US" dirty="0"/>
              <a:t>组合歧义</a:t>
            </a:r>
            <a:endParaRPr lang="en-US" altLang="zh-CN" dirty="0"/>
          </a:p>
          <a:p>
            <a:pPr lvl="2"/>
            <a:r>
              <a:rPr lang="zh-CN" altLang="en-US" dirty="0"/>
              <a:t>两</a:t>
            </a:r>
            <a:r>
              <a:rPr lang="zh-CN" altLang="en-US" dirty="0">
                <a:solidFill>
                  <a:srgbClr val="FF0000"/>
                </a:solidFill>
              </a:rPr>
              <a:t>个</a:t>
            </a:r>
            <a:r>
              <a:rPr lang="en-US" altLang="zh-CN" dirty="0">
                <a:solidFill>
                  <a:srgbClr val="FF0000"/>
                </a:solidFill>
              </a:rPr>
              <a:t>/</a:t>
            </a:r>
            <a:r>
              <a:rPr lang="zh-CN" altLang="en-US" dirty="0">
                <a:solidFill>
                  <a:srgbClr val="FF0000"/>
                </a:solidFill>
              </a:rPr>
              <a:t>人</a:t>
            </a:r>
            <a:r>
              <a:rPr lang="en-US" altLang="zh-CN" dirty="0"/>
              <a:t>/</a:t>
            </a:r>
            <a:r>
              <a:rPr lang="zh-CN" altLang="en-US" dirty="0"/>
              <a:t>一起</a:t>
            </a:r>
            <a:r>
              <a:rPr lang="en-US" altLang="zh-CN" dirty="0"/>
              <a:t>/</a:t>
            </a:r>
            <a:r>
              <a:rPr lang="zh-CN" altLang="en-US" dirty="0"/>
              <a:t>过去、</a:t>
            </a:r>
            <a:r>
              <a:rPr lang="zh-CN" altLang="en-US" dirty="0">
                <a:solidFill>
                  <a:srgbClr val="FF0000"/>
                </a:solidFill>
              </a:rPr>
              <a:t>个人</a:t>
            </a:r>
            <a:r>
              <a:rPr lang="en-US" altLang="zh-CN" dirty="0"/>
              <a:t>/</a:t>
            </a:r>
            <a:r>
              <a:rPr lang="zh-CN" altLang="en-US" dirty="0"/>
              <a:t>问题</a:t>
            </a:r>
            <a:endParaRPr lang="en-US" altLang="zh-CN" dirty="0"/>
          </a:p>
          <a:p>
            <a:pPr lvl="2"/>
            <a:r>
              <a:rPr lang="zh-CN" altLang="en-US" dirty="0"/>
              <a:t>从</a:t>
            </a:r>
            <a:r>
              <a:rPr lang="zh-CN" altLang="en-US" dirty="0">
                <a:solidFill>
                  <a:srgbClr val="FF0000"/>
                </a:solidFill>
              </a:rPr>
              <a:t>马</a:t>
            </a:r>
            <a:r>
              <a:rPr lang="en-US" altLang="zh-CN" dirty="0">
                <a:solidFill>
                  <a:srgbClr val="FF0000"/>
                </a:solidFill>
              </a:rPr>
              <a:t>/</a:t>
            </a:r>
            <a:r>
              <a:rPr lang="zh-CN" altLang="en-US" dirty="0">
                <a:solidFill>
                  <a:srgbClr val="FF0000"/>
                </a:solidFill>
              </a:rPr>
              <a:t>上</a:t>
            </a:r>
            <a:r>
              <a:rPr lang="en-US" altLang="zh-CN" dirty="0"/>
              <a:t>/</a:t>
            </a:r>
            <a:r>
              <a:rPr lang="zh-CN" altLang="en-US" dirty="0"/>
              <a:t>下来、</a:t>
            </a:r>
            <a:r>
              <a:rPr lang="zh-CN" altLang="en-US" dirty="0">
                <a:solidFill>
                  <a:srgbClr val="FF0000"/>
                </a:solidFill>
              </a:rPr>
              <a:t>马上</a:t>
            </a:r>
            <a:r>
              <a:rPr lang="en-US" altLang="zh-CN" dirty="0"/>
              <a:t>/</a:t>
            </a:r>
            <a:r>
              <a:rPr lang="zh-CN" altLang="en-US" dirty="0"/>
              <a:t>就</a:t>
            </a:r>
            <a:r>
              <a:rPr lang="en-US" altLang="zh-CN" dirty="0"/>
              <a:t>/</a:t>
            </a:r>
            <a:r>
              <a:rPr lang="zh-CN" altLang="en-US" dirty="0"/>
              <a:t>来</a:t>
            </a:r>
            <a:endParaRPr lang="en-US" altLang="zh-CN" dirty="0"/>
          </a:p>
          <a:p>
            <a:pPr lvl="1"/>
            <a:r>
              <a:rPr lang="zh-CN" altLang="en-US" dirty="0"/>
              <a:t>句子级歧义</a:t>
            </a:r>
            <a:endParaRPr lang="en-US" altLang="zh-CN" dirty="0"/>
          </a:p>
          <a:p>
            <a:pPr lvl="2"/>
            <a:r>
              <a:rPr lang="zh-CN" altLang="en-US" dirty="0">
                <a:solidFill>
                  <a:srgbClr val="FF0000"/>
                </a:solidFill>
              </a:rPr>
              <a:t>白天鹅</a:t>
            </a:r>
            <a:r>
              <a:rPr lang="zh-CN" altLang="en-US" dirty="0"/>
              <a:t>在水里游泳</a:t>
            </a:r>
            <a:endParaRPr lang="en-US" altLang="zh-CN" dirty="0"/>
          </a:p>
          <a:p>
            <a:pPr lvl="2"/>
            <a:r>
              <a:rPr lang="zh-CN" altLang="en-US" dirty="0"/>
              <a:t>该</a:t>
            </a:r>
            <a:r>
              <a:rPr lang="zh-CN" altLang="en-US" dirty="0">
                <a:solidFill>
                  <a:srgbClr val="FF0000"/>
                </a:solidFill>
              </a:rPr>
              <a:t>研究所</a:t>
            </a:r>
            <a:r>
              <a:rPr lang="zh-CN" altLang="en-US" dirty="0"/>
              <a:t>获得的成果</a:t>
            </a:r>
            <a:endParaRPr lang="en-US" altLang="zh-CN" dirty="0"/>
          </a:p>
        </p:txBody>
      </p:sp>
      <p:sp>
        <p:nvSpPr>
          <p:cNvPr id="4" name="右大括号 3"/>
          <p:cNvSpPr/>
          <p:nvPr/>
        </p:nvSpPr>
        <p:spPr bwMode="auto">
          <a:xfrm>
            <a:off x="5181600" y="2590800"/>
            <a:ext cx="314794" cy="1753849"/>
          </a:xfrm>
          <a:prstGeom prst="rightBrace">
            <a:avLst/>
          </a:prstGeom>
          <a:ln>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5" name="文本框 4"/>
          <p:cNvSpPr txBox="1"/>
          <p:nvPr/>
        </p:nvSpPr>
        <p:spPr>
          <a:xfrm>
            <a:off x="5756372" y="3283058"/>
            <a:ext cx="877163" cy="369332"/>
          </a:xfrm>
          <a:prstGeom prst="rect">
            <a:avLst/>
          </a:prstGeom>
          <a:noFill/>
        </p:spPr>
        <p:txBody>
          <a:bodyPr wrap="none" rtlCol="0">
            <a:spAutoFit/>
          </a:bodyPr>
          <a:lstStyle/>
          <a:p>
            <a:r>
              <a:rPr lang="zh-CN" altLang="en-US" dirty="0"/>
              <a:t>伪歧义</a:t>
            </a:r>
          </a:p>
        </p:txBody>
      </p:sp>
    </p:spTree>
    <p:extLst>
      <p:ext uri="{BB962C8B-B14F-4D97-AF65-F5344CB8AC3E}">
        <p14:creationId xmlns:p14="http://schemas.microsoft.com/office/powerpoint/2010/main" val="39476058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dirty="0"/>
              <a:t>前馈网络的一些不足</a:t>
            </a:r>
          </a:p>
        </p:txBody>
      </p:sp>
      <p:sp>
        <p:nvSpPr>
          <p:cNvPr id="3" name="内容占位符 2">
            <a:extLst>
              <a:ext uri="{FF2B5EF4-FFF2-40B4-BE49-F238E27FC236}">
                <a16:creationId xmlns:a16="http://schemas.microsoft.com/office/drawing/2014/main" id="{809E7FCD-420B-4308-BA4C-7A0B23F841F5}"/>
              </a:ext>
            </a:extLst>
          </p:cNvPr>
          <p:cNvSpPr>
            <a:spLocks noGrp="1"/>
          </p:cNvSpPr>
          <p:nvPr>
            <p:ph sz="quarter" idx="1"/>
          </p:nvPr>
        </p:nvSpPr>
        <p:spPr/>
        <p:txBody>
          <a:bodyPr/>
          <a:lstStyle/>
          <a:p>
            <a:r>
              <a:rPr lang="zh-CN" altLang="en-US" dirty="0"/>
              <a:t>假设每次输入都是独立的，也就是说每次网络的输出只依赖于当前的输入。</a:t>
            </a:r>
            <a:endParaRPr lang="en-US" altLang="zh-CN" dirty="0"/>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819400"/>
            <a:ext cx="6705600" cy="309784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98A7A8C-5204-483B-9371-A3ED91CECAAB}"/>
              </a:ext>
            </a:extLst>
          </p:cNvPr>
          <p:cNvSpPr/>
          <p:nvPr/>
        </p:nvSpPr>
        <p:spPr>
          <a:xfrm>
            <a:off x="2438400" y="5898197"/>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10265366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p:sp>
        <p:nvSpPr>
          <p:cNvPr id="3" name="内容占位符 2"/>
          <p:cNvSpPr>
            <a:spLocks noGrp="1"/>
          </p:cNvSpPr>
          <p:nvPr>
            <p:ph sz="quarter"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p>
        </p:txBody>
      </p:sp>
      <p:pic>
        <p:nvPicPr>
          <p:cNvPr id="6" name="图片 5">
            <a:extLst>
              <a:ext uri="{FF2B5EF4-FFF2-40B4-BE49-F238E27FC236}">
                <a16:creationId xmlns:a16="http://schemas.microsoft.com/office/drawing/2014/main" id="{964DD4EF-5735-4994-893C-B430C4E80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659666"/>
            <a:ext cx="3570608" cy="658603"/>
          </a:xfrm>
          <a:prstGeom prst="rect">
            <a:avLst/>
          </a:prstGeom>
        </p:spPr>
      </p:pic>
    </p:spTree>
    <p:extLst>
      <p:ext uri="{BB962C8B-B14F-4D97-AF65-F5344CB8AC3E}">
        <p14:creationId xmlns:p14="http://schemas.microsoft.com/office/powerpoint/2010/main" val="16384014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A6AF4-679D-4BFC-A756-56CFD9C7FB11}"/>
              </a:ext>
            </a:extLst>
          </p:cNvPr>
          <p:cNvSpPr>
            <a:spLocks noGrp="1"/>
          </p:cNvSpPr>
          <p:nvPr>
            <p:ph type="title"/>
          </p:nvPr>
        </p:nvSpPr>
        <p:spPr/>
        <p:txBody>
          <a:bodyPr/>
          <a:lstStyle/>
          <a:p>
            <a:r>
              <a:rPr lang="zh-CN" altLang="en-US" dirty="0"/>
              <a:t>延时神经网络</a:t>
            </a:r>
          </a:p>
        </p:txBody>
      </p:sp>
      <p:pic>
        <p:nvPicPr>
          <p:cNvPr id="2050" name="Picture 2" descr="Image result for Time Delay Neural Networkï¼TDNN">
            <a:extLst>
              <a:ext uri="{FF2B5EF4-FFF2-40B4-BE49-F238E27FC236}">
                <a16:creationId xmlns:a16="http://schemas.microsoft.com/office/drawing/2014/main" id="{8D48ADA1-ABA9-44A4-BF49-11B820675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43050"/>
            <a:ext cx="4724400" cy="4330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94C3353-E4A5-49EF-8E69-B5E375AD998A}"/>
              </a:ext>
            </a:extLst>
          </p:cNvPr>
          <p:cNvSpPr/>
          <p:nvPr/>
        </p:nvSpPr>
        <p:spPr>
          <a:xfrm>
            <a:off x="381000" y="5943600"/>
            <a:ext cx="8305800" cy="276999"/>
          </a:xfrm>
          <a:prstGeom prst="rect">
            <a:avLst/>
          </a:prstGeom>
        </p:spPr>
        <p:txBody>
          <a:bodyPr wrap="square">
            <a:spAutoFit/>
          </a:bodyPr>
          <a:lstStyle/>
          <a:p>
            <a:r>
              <a:rPr lang="en-US" altLang="zh-CN" sz="1200" dirty="0">
                <a:hlinkClick r:id="rId3"/>
              </a:rPr>
              <a:t>https://www.researchgate.net/publication/12314435_Neural_system_identification_model_of_human_sound_localization</a:t>
            </a:r>
            <a:endParaRPr lang="zh-CN" altLang="en-US" sz="1200" dirty="0"/>
          </a:p>
        </p:txBody>
      </p:sp>
    </p:spTree>
    <p:extLst>
      <p:ext uri="{BB962C8B-B14F-4D97-AF65-F5344CB8AC3E}">
        <p14:creationId xmlns:p14="http://schemas.microsoft.com/office/powerpoint/2010/main" val="42284664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一类时间序列模型，用一个变量</a:t>
                </a:r>
                <a:r>
                  <a:rPr lang="en-US" altLang="zh-CN" dirty="0" err="1"/>
                  <a:t>y</a:t>
                </a:r>
                <a:r>
                  <a:rPr lang="en-US" altLang="zh-CN" baseline="-25000" dirty="0" err="1"/>
                  <a:t>t</a:t>
                </a:r>
                <a:r>
                  <a:rPr lang="zh-CN" altLang="en-US" dirty="0"/>
                  <a:t>的历史信息来预测自己</a:t>
                </a:r>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𝜖</m:t>
                        </m:r>
                      </m:e>
                      <m:sub>
                        <m:r>
                          <a:rPr lang="en-US" altLang="zh-CN" i="1" dirty="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𝜎</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1037" t="-1728" r="-125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5105400"/>
            <a:ext cx="6943725" cy="685800"/>
          </a:xfrm>
          <a:prstGeom prst="rect">
            <a:avLst/>
          </a:prstGeom>
        </p:spPr>
      </p:pic>
      <p:pic>
        <p:nvPicPr>
          <p:cNvPr id="8" name="图片 7">
            <a:extLst>
              <a:ext uri="{FF2B5EF4-FFF2-40B4-BE49-F238E27FC236}">
                <a16:creationId xmlns:a16="http://schemas.microsoft.com/office/drawing/2014/main" id="{FC6CAB49-9BFC-467C-ABFB-7085472FF2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2057400"/>
            <a:ext cx="2955192" cy="872163"/>
          </a:xfrm>
          <a:prstGeom prst="rect">
            <a:avLst/>
          </a:prstGeom>
        </p:spPr>
      </p:pic>
    </p:spTree>
    <p:extLst>
      <p:ext uri="{BB962C8B-B14F-4D97-AF65-F5344CB8AC3E}">
        <p14:creationId xmlns:p14="http://schemas.microsoft.com/office/powerpoint/2010/main" val="1152309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458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2318" y="1676400"/>
            <a:ext cx="8443639" cy="838200"/>
          </a:xfr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318" y="3657600"/>
            <a:ext cx="3751755" cy="117242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70481" y="2743200"/>
            <a:ext cx="4105476" cy="2705265"/>
          </a:xfrm>
          <a:prstGeom prst="rect">
            <a:avLst/>
          </a:prstGeom>
        </p:spPr>
      </p:pic>
    </p:spTree>
    <p:extLst>
      <p:ext uri="{BB962C8B-B14F-4D97-AF65-F5344CB8AC3E}">
        <p14:creationId xmlns:p14="http://schemas.microsoft.com/office/powerpoint/2010/main" val="2059714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504267"/>
            <a:ext cx="8219878" cy="2205667"/>
          </a:xfrm>
          <a:prstGeom prst="rect">
            <a:avLst/>
          </a:prstGeom>
        </p:spPr>
      </p:pic>
      <p:sp>
        <p:nvSpPr>
          <p:cNvPr id="6" name="矩形 5"/>
          <p:cNvSpPr/>
          <p:nvPr/>
        </p:nvSpPr>
        <p:spPr>
          <a:xfrm>
            <a:off x="2362200" y="4747148"/>
            <a:ext cx="4572000" cy="1477328"/>
          </a:xfrm>
          <a:prstGeom prst="rect">
            <a:avLst/>
          </a:prstGeom>
        </p:spPr>
        <p:txBody>
          <a:bodyPr>
            <a:spAutoFit/>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p:txBody>
      </p:sp>
    </p:spTree>
    <p:extLst>
      <p:ext uri="{BB962C8B-B14F-4D97-AF65-F5344CB8AC3E}">
        <p14:creationId xmlns:p14="http://schemas.microsoft.com/office/powerpoint/2010/main" val="4233197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长程依赖问题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21406984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长程依赖问题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长短期记忆神经网络：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19499</TotalTime>
  <Words>6120</Words>
  <Application>Microsoft Office PowerPoint</Application>
  <PresentationFormat>全屏显示(4:3)</PresentationFormat>
  <Paragraphs>1173</Paragraphs>
  <Slides>200</Slides>
  <Notes>51</Notes>
  <HiddenSlides>1</HiddenSlides>
  <MMClips>1</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1</vt:i4>
      </vt:variant>
      <vt:variant>
        <vt:lpstr>幻灯片标题</vt:lpstr>
      </vt:variant>
      <vt:variant>
        <vt:i4>200</vt:i4>
      </vt:variant>
    </vt:vector>
  </HeadingPairs>
  <TitlesOfParts>
    <vt:vector size="223" baseType="lpstr">
      <vt:lpstr>-apple-system</vt:lpstr>
      <vt:lpstr>Economica</vt:lpstr>
      <vt:lpstr>ＭＳ Ｐゴシック</vt:lpstr>
      <vt:lpstr>新細明體</vt:lpstr>
      <vt:lpstr>等线</vt:lpstr>
      <vt:lpstr>黑体</vt:lpstr>
      <vt:lpstr>华文楷体</vt:lpstr>
      <vt:lpstr>华文细黑</vt:lpstr>
      <vt:lpstr>宋体</vt:lpstr>
      <vt:lpstr>宋体</vt:lpstr>
      <vt:lpstr>Microsoft YaHei</vt:lpstr>
      <vt:lpstr>Microsoft YaHei</vt:lpstr>
      <vt:lpstr>微软雅黑 Light</vt:lpstr>
      <vt:lpstr>Arial</vt:lpstr>
      <vt:lpstr>Calibri</vt:lpstr>
      <vt:lpstr>Cambria</vt:lpstr>
      <vt:lpstr>Cambria Math</vt:lpstr>
      <vt:lpstr>Helvetica</vt:lpstr>
      <vt:lpstr>Tahoma</vt:lpstr>
      <vt:lpstr>Wingdings</vt:lpstr>
      <vt:lpstr>Wingdings 3</vt:lpstr>
      <vt:lpstr>Origin</vt:lpstr>
      <vt:lpstr>方程式</vt:lpstr>
      <vt:lpstr>面向自然语言处理的 深度学习基础</vt:lpstr>
      <vt:lpstr>大纲</vt:lpstr>
      <vt:lpstr>从人工智能开始</vt:lpstr>
      <vt:lpstr>如何开发一个人工智能系统？</vt:lpstr>
      <vt:lpstr>What’s the Rule?</vt:lpstr>
      <vt:lpstr>如何开发一个人工智能系统？</vt:lpstr>
      <vt:lpstr>自然语言处理概述</vt:lpstr>
      <vt:lpstr>什么是自然语言处理（NLP）？</vt:lpstr>
      <vt:lpstr>自然语言处理的难点：歧义性</vt:lpstr>
      <vt:lpstr>语义歧义</vt:lpstr>
      <vt:lpstr>理想中的NLP技术路线</vt:lpstr>
      <vt:lpstr>实际的NLP技术路线</vt:lpstr>
      <vt:lpstr>自然语言处理中的典型任务</vt:lpstr>
      <vt:lpstr>发展历程</vt:lpstr>
      <vt:lpstr>机器学习概述</vt:lpstr>
      <vt:lpstr>机器学习 ≈ 构建一个映射函数</vt:lpstr>
      <vt:lpstr>芒果机器学习</vt:lpstr>
      <vt:lpstr>芒果机器学习</vt:lpstr>
      <vt:lpstr>机器学习概览</vt:lpstr>
      <vt:lpstr>机器学习的三要素</vt:lpstr>
      <vt:lpstr>参数学习</vt:lpstr>
      <vt:lpstr>最优化问题：梯度下降法</vt:lpstr>
      <vt:lpstr> 随机梯度下降法 （Stochastic Gradient Descent，SGD）</vt:lpstr>
      <vt:lpstr>机器学习 = 优化？</vt:lpstr>
      <vt:lpstr>泛化错误</vt:lpstr>
      <vt:lpstr>PAC学习 Probably Approximately Correct</vt:lpstr>
      <vt:lpstr>样本复杂度</vt:lpstr>
      <vt:lpstr>如何减少泛化错误？</vt:lpstr>
      <vt:lpstr>正则化（regularization）</vt:lpstr>
      <vt:lpstr>常见的机器学习类型</vt:lpstr>
      <vt:lpstr>线性模型</vt:lpstr>
      <vt:lpstr>线性模型</vt:lpstr>
      <vt:lpstr>多类分类（Multi-class Classification）</vt:lpstr>
      <vt:lpstr>两个重要的函数</vt:lpstr>
      <vt:lpstr>两个重要的分类器</vt:lpstr>
      <vt:lpstr>衡量两个条件分布的差异</vt:lpstr>
      <vt:lpstr>交叉熵损失</vt:lpstr>
      <vt:lpstr>交叉熵损失</vt:lpstr>
      <vt:lpstr>参数学习</vt:lpstr>
      <vt:lpstr>几种不同的线性模型对比</vt:lpstr>
      <vt:lpstr> 不同损失函数的对比</vt:lpstr>
      <vt:lpstr>如何处理非线性可分问题？</vt:lpstr>
      <vt:lpstr>示例：文本分类</vt:lpstr>
      <vt:lpstr>示例：文本分类</vt:lpstr>
      <vt:lpstr>示例：文本分类</vt:lpstr>
      <vt:lpstr>特征工程问题</vt:lpstr>
      <vt:lpstr>表示学习（或深度学习）</vt:lpstr>
      <vt:lpstr>表示学习与深度学习</vt:lpstr>
      <vt:lpstr>深度学习的数学描述</vt:lpstr>
      <vt:lpstr>如果解决贡献度分配问题？</vt:lpstr>
      <vt:lpstr>深度学习</vt:lpstr>
      <vt:lpstr>为什么现在才显式威力？</vt:lpstr>
      <vt:lpstr>神经网络</vt:lpstr>
      <vt:lpstr>生物神经元</vt:lpstr>
      <vt:lpstr>人工神经元</vt:lpstr>
      <vt:lpstr>人工神经网络</vt:lpstr>
      <vt:lpstr>人工神经网络</vt:lpstr>
      <vt:lpstr>前馈神经网络</vt:lpstr>
      <vt:lpstr>网络结构</vt:lpstr>
      <vt:lpstr>通用近似定理</vt:lpstr>
      <vt:lpstr>应用到机器学习</vt:lpstr>
      <vt:lpstr>计算图与自动微分</vt:lpstr>
      <vt:lpstr>TensorFlow中的计算图示例</vt:lpstr>
      <vt:lpstr>常用的深度学习框架</vt:lpstr>
      <vt:lpstr>深度学习的三个步骤</vt:lpstr>
      <vt:lpstr>Getting started: 30 seconds to Keras</vt:lpstr>
      <vt:lpstr>实现非常简单！</vt:lpstr>
      <vt:lpstr>神经网络的优化问题</vt:lpstr>
      <vt:lpstr>激活函数</vt:lpstr>
      <vt:lpstr>卷积神经网络</vt:lpstr>
      <vt:lpstr>卷积神经网络</vt:lpstr>
      <vt:lpstr>卷积</vt:lpstr>
      <vt:lpstr>一维卷积</vt:lpstr>
      <vt:lpstr>两维卷积</vt:lpstr>
      <vt:lpstr>二维卷积</vt:lpstr>
      <vt:lpstr>卷积作为特征提取器</vt:lpstr>
      <vt:lpstr>用卷积来代替全连接</vt:lpstr>
      <vt:lpstr>引入多组滤波器</vt:lpstr>
      <vt:lpstr>卷积层</vt:lpstr>
      <vt:lpstr>汇聚层</vt:lpstr>
      <vt:lpstr>表示学习</vt:lpstr>
      <vt:lpstr>卷积网络结构</vt:lpstr>
      <vt:lpstr>Large Scale Visual Recognition Challenge</vt:lpstr>
      <vt:lpstr>ResNet</vt:lpstr>
      <vt:lpstr>一个简单的残差单元结构</vt:lpstr>
      <vt:lpstr>Ngram特征与卷积</vt:lpstr>
      <vt:lpstr>文本序列的卷积</vt:lpstr>
      <vt:lpstr>文本序列的卷积模型</vt:lpstr>
      <vt:lpstr>循环神经网络</vt:lpstr>
      <vt:lpstr>前馈网络的一些不足</vt:lpstr>
      <vt:lpstr>如何给网络增加记忆能力？</vt:lpstr>
      <vt:lpstr>延时神经网络</vt:lpstr>
      <vt:lpstr>如何给网络增加记忆能力？</vt:lpstr>
      <vt:lpstr>非线性自回归模型</vt:lpstr>
      <vt:lpstr>循环神经网络</vt:lpstr>
      <vt:lpstr>简单循环网络</vt:lpstr>
      <vt:lpstr>长程依赖问题</vt:lpstr>
      <vt:lpstr>长程依赖问题</vt:lpstr>
      <vt:lpstr>长短期记忆神经网络：LSTM</vt:lpstr>
      <vt:lpstr>GRU</vt:lpstr>
      <vt:lpstr>应用到机器学习</vt:lpstr>
      <vt:lpstr>应用到机器学习</vt:lpstr>
      <vt:lpstr>应用到机器学习</vt:lpstr>
      <vt:lpstr>异步的序列到序列模式</vt:lpstr>
      <vt:lpstr>堆叠循环神经网络</vt:lpstr>
      <vt:lpstr>双向循环神经网络</vt:lpstr>
      <vt:lpstr>循环神经网络的扩展</vt:lpstr>
      <vt:lpstr>树结构</vt:lpstr>
      <vt:lpstr>递归神经网络 Recursive Neural Network</vt:lpstr>
      <vt:lpstr>递归神经网络</vt:lpstr>
      <vt:lpstr>图网络</vt:lpstr>
      <vt:lpstr>图网络</vt:lpstr>
      <vt:lpstr>注意力与记忆机制</vt:lpstr>
      <vt:lpstr>网络能力</vt:lpstr>
      <vt:lpstr>例子：阅读理解</vt:lpstr>
      <vt:lpstr>例子：阅读理解 SQuAD</vt:lpstr>
      <vt:lpstr>通用近似定理</vt:lpstr>
      <vt:lpstr>大脑中的注意力</vt:lpstr>
      <vt:lpstr>注意力示例</vt:lpstr>
      <vt:lpstr>如何实现？</vt:lpstr>
      <vt:lpstr>注意力机制的问题定义</vt:lpstr>
      <vt:lpstr>注意力模型</vt:lpstr>
      <vt:lpstr>注意力打分函数s(x_i,q) </vt:lpstr>
      <vt:lpstr>注意力模型</vt:lpstr>
      <vt:lpstr>注意力的变种</vt:lpstr>
      <vt:lpstr>自注意力模型</vt:lpstr>
      <vt:lpstr>自注意力模型</vt:lpstr>
      <vt:lpstr>自注意力模型</vt:lpstr>
      <vt:lpstr>Multi-Head Attention</vt:lpstr>
      <vt:lpstr>Transformer</vt:lpstr>
      <vt:lpstr>复杂度分析</vt:lpstr>
      <vt:lpstr>优化与正则化</vt:lpstr>
      <vt:lpstr>神经网络的参数学习</vt:lpstr>
      <vt:lpstr>小批量随机梯度下降</vt:lpstr>
      <vt:lpstr>批量大小的影响</vt:lpstr>
      <vt:lpstr>学习率的影响</vt:lpstr>
      <vt:lpstr>学习率的影响</vt:lpstr>
      <vt:lpstr>如何改进？</vt:lpstr>
      <vt:lpstr>优化</vt:lpstr>
      <vt:lpstr>超参数优化</vt:lpstr>
      <vt:lpstr>网络正则化</vt:lpstr>
      <vt:lpstr>重新思考泛化性</vt:lpstr>
      <vt:lpstr>正则化（regularization）</vt:lpstr>
      <vt:lpstr>正则化</vt:lpstr>
      <vt:lpstr>Dropout</vt:lpstr>
      <vt:lpstr>经验</vt:lpstr>
      <vt:lpstr>语言表示学习</vt:lpstr>
      <vt:lpstr>语言表示</vt:lpstr>
      <vt:lpstr>一个生活中的例子：颜色</vt:lpstr>
      <vt:lpstr>词嵌入（Word Embeddings）</vt:lpstr>
      <vt:lpstr>词嵌入</vt:lpstr>
      <vt:lpstr>语言表示学习</vt:lpstr>
      <vt:lpstr>为什么语言表示学习更难？</vt:lpstr>
      <vt:lpstr>PowerPoint 演示文稿</vt:lpstr>
      <vt:lpstr>基于深度学习的自然语言处理</vt:lpstr>
      <vt:lpstr>自然语言处理任务</vt:lpstr>
      <vt:lpstr>序列到类别</vt:lpstr>
      <vt:lpstr>注意力模型</vt:lpstr>
      <vt:lpstr>注意力模型</vt:lpstr>
      <vt:lpstr>同步的序列到序列模式</vt:lpstr>
      <vt:lpstr>同步的序列到序列模式</vt:lpstr>
      <vt:lpstr>同步的序列到序列模式</vt:lpstr>
      <vt:lpstr>异步的序列到序列模式</vt:lpstr>
      <vt:lpstr>机器翻译</vt:lpstr>
      <vt:lpstr>机器翻译</vt:lpstr>
      <vt:lpstr>机器翻译</vt:lpstr>
      <vt:lpstr>Transformer</vt:lpstr>
      <vt:lpstr>Image Caption</vt:lpstr>
      <vt:lpstr>看图说话</vt:lpstr>
      <vt:lpstr>Image Caption</vt:lpstr>
      <vt:lpstr>Image Caption</vt:lpstr>
      <vt:lpstr>生成LINUX内核代码</vt:lpstr>
      <vt:lpstr>作诗</vt:lpstr>
      <vt:lpstr>对话</vt:lpstr>
      <vt:lpstr>最新进展</vt:lpstr>
      <vt:lpstr>语言表示学习的几个问题</vt:lpstr>
      <vt:lpstr>语言表示学习的几个问题</vt:lpstr>
      <vt:lpstr>模型：局部组合VS非局部组合</vt:lpstr>
      <vt:lpstr>语义组合模型</vt:lpstr>
      <vt:lpstr>学习：知识增强VS预训练</vt:lpstr>
      <vt:lpstr>学习方法</vt:lpstr>
      <vt:lpstr>知识增强</vt:lpstr>
      <vt:lpstr>PowerPoint 演示文稿</vt:lpstr>
      <vt:lpstr>PowerPoint 演示文稿</vt:lpstr>
      <vt:lpstr>BERT, GPT and ELMo</vt:lpstr>
      <vt:lpstr>PowerPoint 演示文稿</vt:lpstr>
      <vt:lpstr>PowerPoint 演示文稿</vt:lpstr>
      <vt:lpstr>迁移学习</vt:lpstr>
      <vt:lpstr>How to Fine-Tune BERT?</vt:lpstr>
      <vt:lpstr>Universal Language Model Fine-tuning for Text Classification</vt:lpstr>
      <vt:lpstr>How to Fine-Tune BERT?</vt:lpstr>
      <vt:lpstr>XLM – Enhancing BERT for Cross-lingual Language Model </vt:lpstr>
      <vt:lpstr>MASS: Masked Sequence to Sequence Pre-training for Language Generation </vt:lpstr>
      <vt:lpstr>MASS: Masked Sequence to Sequence Pre-training for Language Generation </vt:lpstr>
      <vt:lpstr>XLNet: Permutation Language Modeling</vt:lpstr>
      <vt:lpstr>ERNIE: Enhanced Representation through Knowledge Integration </vt:lpstr>
      <vt:lpstr>ERNIE: Enhanced Representation through Knowledge Integration </vt:lpstr>
      <vt:lpstr>总结</vt:lpstr>
      <vt:lpstr>深度学习知识框架</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2234</cp:revision>
  <dcterms:created xsi:type="dcterms:W3CDTF">2009-03-19T21:17:53Z</dcterms:created>
  <dcterms:modified xsi:type="dcterms:W3CDTF">2019-07-12T08:46:17Z</dcterms:modified>
</cp:coreProperties>
</file>